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5" r:id="rId1"/>
  </p:sldMasterIdLst>
  <p:notesMasterIdLst>
    <p:notesMasterId r:id="rId2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8" r:id="rId23"/>
    <p:sldId id="277" r:id="rId24"/>
    <p:sldId id="280" r:id="rId25"/>
    <p:sldId id="281" r:id="rId26"/>
  </p:sldIdLst>
  <p:sldSz cx="12192000" cy="6858000"/>
  <p:notesSz cx="6858000" cy="9144000"/>
  <p:embeddedFontLst>
    <p:embeddedFont>
      <p:font typeface="Calibri" panose="020F0502020204030204" pitchFamily="34" charset="0"/>
      <p:regular r:id="rId28"/>
      <p:bold r:id="rId29"/>
      <p:italic r:id="rId30"/>
      <p:boldItalic r:id="rId31"/>
    </p:embeddedFont>
    <p:embeddedFont>
      <p:font typeface="Century Gothic" panose="020B0502020202020204" pitchFamily="34" charset="0"/>
      <p:regular r:id="rId32"/>
      <p:bold r:id="rId33"/>
      <p:italic r:id="rId34"/>
      <p:boldItalic r:id="rId35"/>
    </p:embeddedFont>
    <p:embeddedFont>
      <p:font typeface="Roboto" panose="02000000000000000000" pitchFamily="2" charset="0"/>
      <p:regular r:id="rId36"/>
      <p:bold r:id="rId37"/>
      <p:italic r:id="rId38"/>
      <p:boldItalic r:id="rId3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C083ABE-548C-474A-98CC-1471856C88B3}">
  <a:tblStyle styleId="{2C083ABE-548C-474A-98CC-1471856C88B3}"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2" d="100"/>
          <a:sy n="82" d="100"/>
        </p:scale>
        <p:origin x="696"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2.fntdata"/><Relationship Id="rId21" Type="http://schemas.openxmlformats.org/officeDocument/2006/relationships/slide" Target="slides/slide20.xml"/><Relationship Id="rId34" Type="http://schemas.openxmlformats.org/officeDocument/2006/relationships/font" Target="fonts/font7.fntdata"/><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2.fntdata"/><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37" Type="http://schemas.openxmlformats.org/officeDocument/2006/relationships/font" Target="fonts/font10.fntdata"/><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font" Target="fonts/font8.fntdata"/><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6.fntdata"/><Relationship Id="rId38" Type="http://schemas.openxmlformats.org/officeDocument/2006/relationships/font" Target="fonts/font1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6" name="Google Shape;246;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f3acc8dbee_2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 name="Google Shape;355;gf3acc8dbee_2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gf3acc8dbee_2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2" name="Google Shape;362;gf3acc8dbee_2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9" name="Google Shape;369;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f3acc8dbee_2_4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f3acc8dbee_2_4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5" name="Google Shape;385;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g1199006d5f9_3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1" name="Google Shape;391;g1199006d5f9_3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f3acc8dbee_2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f3acc8dbee_2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0" name="Google Shape;410;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g1199006d5f9_3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7" name="Google Shape;417;g1199006d5f9_3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25" name="Google Shape;425;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6" name="Google Shape;256;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32" name="Google Shape;432;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gf3acc8dbee_2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9" name="Google Shape;439;gf3acc8dbee_2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5"/>
        <p:cNvGrpSpPr/>
        <p:nvPr/>
      </p:nvGrpSpPr>
      <p:grpSpPr>
        <a:xfrm>
          <a:off x="0" y="0"/>
          <a:ext cx="0" cy="0"/>
          <a:chOff x="0" y="0"/>
          <a:chExt cx="0" cy="0"/>
        </a:xfrm>
      </p:grpSpPr>
      <p:sp>
        <p:nvSpPr>
          <p:cNvPr id="456" name="Google Shape;456;gf3acc8dbee_2_4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7" name="Google Shape;457;gf3acc8dbee_2_4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g1199006d5f9_1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1" name="Google Shape;451;g1199006d5f9_1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Google Shape;470;gf3acc8dbee_2_4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1" name="Google Shape;471;gf3acc8dbee_2_4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76" name="Google Shape;476;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9" name="Google Shape;29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f3acc8dbee_2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f3acc8dbee_2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2" name="Google Shape;312;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2" name="Google Shape;322;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gf3acc8dbee_2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f3acc8dbee_2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7" name="Google Shape;337;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49" name="Google Shape;349;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שקופית כותרת" type="title">
  <p:cSld name="TITLE">
    <p:spTree>
      <p:nvGrpSpPr>
        <p:cNvPr id="1" name="Shape 22"/>
        <p:cNvGrpSpPr/>
        <p:nvPr/>
      </p:nvGrpSpPr>
      <p:grpSpPr>
        <a:xfrm>
          <a:off x="0" y="0"/>
          <a:ext cx="0" cy="0"/>
          <a:chOff x="0" y="0"/>
          <a:chExt cx="0" cy="0"/>
        </a:xfrm>
      </p:grpSpPr>
      <p:grpSp>
        <p:nvGrpSpPr>
          <p:cNvPr id="23" name="Google Shape;23;p2"/>
          <p:cNvGrpSpPr/>
          <p:nvPr/>
        </p:nvGrpSpPr>
        <p:grpSpPr>
          <a:xfrm>
            <a:off x="0" y="0"/>
            <a:ext cx="12192000" cy="6858000"/>
            <a:chOff x="0" y="0"/>
            <a:chExt cx="12192000" cy="6858000"/>
          </a:xfrm>
        </p:grpSpPr>
        <p:sp>
          <p:nvSpPr>
            <p:cNvPr id="24" name="Google Shape;24;p2"/>
            <p:cNvSpPr/>
            <p:nvPr/>
          </p:nvSpPr>
          <p:spPr>
            <a:xfrm>
              <a:off x="0" y="0"/>
              <a:ext cx="12192000" cy="6858000"/>
            </a:xfrm>
            <a:prstGeom prst="rect">
              <a:avLst/>
            </a:prstGeom>
            <a:blipFill rotWithShape="1">
              <a:blip r:embed="rId2">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0" y="1587"/>
              <a:ext cx="12192000" cy="6856413"/>
            </a:xfrm>
            <a:custGeom>
              <a:avLst/>
              <a:gdLst/>
              <a:ahLst/>
              <a:cxnLst/>
              <a:rect l="l" t="t" r="r" b="b"/>
              <a:pathLst>
                <a:path w="15356" h="8638" extrusionOk="0">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26" name="Google Shape;26;p2"/>
          <p:cNvSpPr txBox="1">
            <a:spLocks noGrp="1"/>
          </p:cNvSpPr>
          <p:nvPr>
            <p:ph type="ctrTitle"/>
          </p:nvPr>
        </p:nvSpPr>
        <p:spPr>
          <a:xfrm>
            <a:off x="1154955" y="2099733"/>
            <a:ext cx="8825658" cy="2677648"/>
          </a:xfrm>
          <a:prstGeom prst="rect">
            <a:avLst/>
          </a:prstGeom>
          <a:noFill/>
          <a:ln>
            <a:noFill/>
          </a:ln>
        </p:spPr>
        <p:txBody>
          <a:bodyPr spcFirstLastPara="1" wrap="square" lIns="91425" tIns="45700" rIns="91425" bIns="45700" anchor="b" anchorCtr="0">
            <a:noAutofit/>
          </a:bodyPr>
          <a:lstStyle>
            <a:lvl1pPr lvl="0" algn="l" rtl="1">
              <a:spcBef>
                <a:spcPts val="0"/>
              </a:spcBef>
              <a:spcAft>
                <a:spcPts val="0"/>
              </a:spcAft>
              <a:buClr>
                <a:schemeClr val="lt2"/>
              </a:buClr>
              <a:buSzPts val="5400"/>
              <a:buFont typeface="Century Gothic"/>
              <a:buNone/>
              <a:defRPr sz="5400"/>
            </a:lvl1pPr>
            <a:lvl2pPr lvl="1" algn="l" rtl="1">
              <a:spcBef>
                <a:spcPts val="0"/>
              </a:spcBef>
              <a:spcAft>
                <a:spcPts val="0"/>
              </a:spcAft>
              <a:buSzPts val="1400"/>
              <a:buNone/>
              <a:defRPr/>
            </a:lvl2pPr>
            <a:lvl3pPr lvl="2" algn="l" rtl="1">
              <a:spcBef>
                <a:spcPts val="0"/>
              </a:spcBef>
              <a:spcAft>
                <a:spcPts val="0"/>
              </a:spcAft>
              <a:buSzPts val="1400"/>
              <a:buNone/>
              <a:defRPr/>
            </a:lvl3pPr>
            <a:lvl4pPr lvl="3" algn="l" rtl="1">
              <a:spcBef>
                <a:spcPts val="0"/>
              </a:spcBef>
              <a:spcAft>
                <a:spcPts val="0"/>
              </a:spcAft>
              <a:buSzPts val="1400"/>
              <a:buNone/>
              <a:defRPr/>
            </a:lvl4pPr>
            <a:lvl5pPr lvl="4" algn="l" rtl="1">
              <a:spcBef>
                <a:spcPts val="0"/>
              </a:spcBef>
              <a:spcAft>
                <a:spcPts val="0"/>
              </a:spcAft>
              <a:buSzPts val="1400"/>
              <a:buNone/>
              <a:defRPr/>
            </a:lvl5pPr>
            <a:lvl6pPr lvl="5" algn="l" rtl="1">
              <a:spcBef>
                <a:spcPts val="0"/>
              </a:spcBef>
              <a:spcAft>
                <a:spcPts val="0"/>
              </a:spcAft>
              <a:buSzPts val="1400"/>
              <a:buNone/>
              <a:defRPr/>
            </a:lvl6pPr>
            <a:lvl7pPr lvl="6" algn="l" rtl="1">
              <a:spcBef>
                <a:spcPts val="0"/>
              </a:spcBef>
              <a:spcAft>
                <a:spcPts val="0"/>
              </a:spcAft>
              <a:buSzPts val="1400"/>
              <a:buNone/>
              <a:defRPr/>
            </a:lvl7pPr>
            <a:lvl8pPr lvl="7" algn="l" rtl="1">
              <a:spcBef>
                <a:spcPts val="0"/>
              </a:spcBef>
              <a:spcAft>
                <a:spcPts val="0"/>
              </a:spcAft>
              <a:buSzPts val="1400"/>
              <a:buNone/>
              <a:defRPr/>
            </a:lvl8pPr>
            <a:lvl9pPr lvl="8" algn="l" rtl="1">
              <a:spcBef>
                <a:spcPts val="0"/>
              </a:spcBef>
              <a:spcAft>
                <a:spcPts val="0"/>
              </a:spcAft>
              <a:buSzPts val="1400"/>
              <a:buNone/>
              <a:defRPr/>
            </a:lvl9pPr>
          </a:lstStyle>
          <a:p>
            <a:endParaRPr/>
          </a:p>
        </p:txBody>
      </p:sp>
      <p:sp>
        <p:nvSpPr>
          <p:cNvPr id="27" name="Google Shape;27;p2"/>
          <p:cNvSpPr txBox="1">
            <a:spLocks noGrp="1"/>
          </p:cNvSpPr>
          <p:nvPr>
            <p:ph type="subTitle" idx="1"/>
          </p:nvPr>
        </p:nvSpPr>
        <p:spPr>
          <a:xfrm>
            <a:off x="1154955" y="4777380"/>
            <a:ext cx="8825658" cy="861420"/>
          </a:xfrm>
          <a:prstGeom prst="rect">
            <a:avLst/>
          </a:prstGeom>
          <a:noFill/>
          <a:ln>
            <a:noFill/>
          </a:ln>
        </p:spPr>
        <p:txBody>
          <a:bodyPr spcFirstLastPara="1" wrap="square" lIns="91425" tIns="45700" rIns="91425" bIns="45700" anchor="t" anchorCtr="0">
            <a:normAutofit/>
          </a:bodyPr>
          <a:lstStyle>
            <a:lvl1pPr lvl="0" algn="l" rtl="1">
              <a:spcBef>
                <a:spcPts val="1000"/>
              </a:spcBef>
              <a:spcAft>
                <a:spcPts val="0"/>
              </a:spcAft>
              <a:buSzPts val="1440"/>
              <a:buNone/>
              <a:defRPr cap="none">
                <a:solidFill>
                  <a:srgbClr val="89B8D4"/>
                </a:solidFill>
              </a:defRPr>
            </a:lvl1pPr>
            <a:lvl2pPr lvl="1" algn="ctr" rtl="1">
              <a:spcBef>
                <a:spcPts val="1000"/>
              </a:spcBef>
              <a:spcAft>
                <a:spcPts val="0"/>
              </a:spcAft>
              <a:buSzPts val="1280"/>
              <a:buNone/>
              <a:defRPr>
                <a:solidFill>
                  <a:srgbClr val="888888"/>
                </a:solidFill>
              </a:defRPr>
            </a:lvl2pPr>
            <a:lvl3pPr lvl="2" algn="ctr" rtl="1">
              <a:spcBef>
                <a:spcPts val="1000"/>
              </a:spcBef>
              <a:spcAft>
                <a:spcPts val="0"/>
              </a:spcAft>
              <a:buSzPts val="1120"/>
              <a:buNone/>
              <a:defRPr>
                <a:solidFill>
                  <a:srgbClr val="888888"/>
                </a:solidFill>
              </a:defRPr>
            </a:lvl3pPr>
            <a:lvl4pPr lvl="3" algn="ctr" rtl="1">
              <a:spcBef>
                <a:spcPts val="1000"/>
              </a:spcBef>
              <a:spcAft>
                <a:spcPts val="0"/>
              </a:spcAft>
              <a:buSzPts val="960"/>
              <a:buNone/>
              <a:defRPr>
                <a:solidFill>
                  <a:srgbClr val="888888"/>
                </a:solidFill>
              </a:defRPr>
            </a:lvl4pPr>
            <a:lvl5pPr lvl="4" algn="ctr" rtl="1">
              <a:spcBef>
                <a:spcPts val="1000"/>
              </a:spcBef>
              <a:spcAft>
                <a:spcPts val="0"/>
              </a:spcAft>
              <a:buSzPts val="960"/>
              <a:buNone/>
              <a:defRPr>
                <a:solidFill>
                  <a:srgbClr val="888888"/>
                </a:solidFill>
              </a:defRPr>
            </a:lvl5pPr>
            <a:lvl6pPr lvl="5" algn="ctr" rtl="1">
              <a:spcBef>
                <a:spcPts val="1000"/>
              </a:spcBef>
              <a:spcAft>
                <a:spcPts val="0"/>
              </a:spcAft>
              <a:buSzPts val="960"/>
              <a:buNone/>
              <a:defRPr>
                <a:solidFill>
                  <a:srgbClr val="888888"/>
                </a:solidFill>
              </a:defRPr>
            </a:lvl6pPr>
            <a:lvl7pPr lvl="6" algn="ctr" rtl="1">
              <a:spcBef>
                <a:spcPts val="1000"/>
              </a:spcBef>
              <a:spcAft>
                <a:spcPts val="0"/>
              </a:spcAft>
              <a:buSzPts val="960"/>
              <a:buNone/>
              <a:defRPr>
                <a:solidFill>
                  <a:srgbClr val="888888"/>
                </a:solidFill>
              </a:defRPr>
            </a:lvl7pPr>
            <a:lvl8pPr lvl="7" algn="ctr" rtl="1">
              <a:spcBef>
                <a:spcPts val="1000"/>
              </a:spcBef>
              <a:spcAft>
                <a:spcPts val="0"/>
              </a:spcAft>
              <a:buSzPts val="960"/>
              <a:buNone/>
              <a:defRPr>
                <a:solidFill>
                  <a:srgbClr val="888888"/>
                </a:solidFill>
              </a:defRPr>
            </a:lvl8pPr>
            <a:lvl9pPr lvl="8" algn="ctr" rtl="1">
              <a:spcBef>
                <a:spcPts val="1000"/>
              </a:spcBef>
              <a:spcAft>
                <a:spcPts val="0"/>
              </a:spcAft>
              <a:buSzPts val="960"/>
              <a:buNone/>
              <a:defRPr>
                <a:solidFill>
                  <a:srgbClr val="888888"/>
                </a:solidFill>
              </a:defRPr>
            </a:lvl9pPr>
          </a:lstStyle>
          <a:p>
            <a:endParaRPr/>
          </a:p>
        </p:txBody>
      </p:sp>
      <p:sp>
        <p:nvSpPr>
          <p:cNvPr id="28" name="Google Shape;28;p2"/>
          <p:cNvSpPr txBox="1">
            <a:spLocks noGrp="1"/>
          </p:cNvSpPr>
          <p:nvPr>
            <p:ph type="dt" idx="10"/>
          </p:nvPr>
        </p:nvSpPr>
        <p:spPr>
          <a:xfrm rot="5400000">
            <a:off x="10158984" y="1792224"/>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b="0" i="0">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2"/>
          <p:cNvSpPr txBox="1">
            <a:spLocks noGrp="1"/>
          </p:cNvSpPr>
          <p:nvPr>
            <p:ph type="ftr" idx="11"/>
          </p:nvPr>
        </p:nvSpPr>
        <p:spPr>
          <a:xfrm rot="5400000">
            <a:off x="8951976" y="3227832"/>
            <a:ext cx="3859795" cy="30480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b="0" i="0">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2"/>
          <p:cNvSpPr/>
          <p:nvPr/>
        </p:nvSpPr>
        <p:spPr>
          <a:xfrm>
            <a:off x="10437812" y="0"/>
            <a:ext cx="685800" cy="1143000"/>
          </a:xfrm>
          <a:prstGeom prst="rect">
            <a:avLst/>
          </a:prstGeom>
          <a:solidFill>
            <a:schemeClr val="accent1"/>
          </a:solidFill>
          <a:ln>
            <a:noFill/>
          </a:ln>
          <a:effectLst>
            <a:outerShdw blurRad="38100" dist="25400" dir="5400000" rotWithShape="0">
              <a:srgbClr val="000000">
                <a:alpha val="4470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תמונה פנורמית עם כיתוב">
  <p:cSld name="תמונה פנורמית עם כיתוב">
    <p:spTree>
      <p:nvGrpSpPr>
        <p:cNvPr id="1" name="Shape 119"/>
        <p:cNvGrpSpPr/>
        <p:nvPr/>
      </p:nvGrpSpPr>
      <p:grpSpPr>
        <a:xfrm>
          <a:off x="0" y="0"/>
          <a:ext cx="0" cy="0"/>
          <a:chOff x="0" y="0"/>
          <a:chExt cx="0" cy="0"/>
        </a:xfrm>
      </p:grpSpPr>
      <p:grpSp>
        <p:nvGrpSpPr>
          <p:cNvPr id="120" name="Google Shape;120;p11"/>
          <p:cNvGrpSpPr/>
          <p:nvPr/>
        </p:nvGrpSpPr>
        <p:grpSpPr>
          <a:xfrm>
            <a:off x="0" y="0"/>
            <a:ext cx="12192000" cy="6858000"/>
            <a:chOff x="0" y="0"/>
            <a:chExt cx="12192000" cy="6858000"/>
          </a:xfrm>
        </p:grpSpPr>
        <p:sp>
          <p:nvSpPr>
            <p:cNvPr id="121" name="Google Shape;121;p11"/>
            <p:cNvSpPr/>
            <p:nvPr/>
          </p:nvSpPr>
          <p:spPr>
            <a:xfrm>
              <a:off x="0" y="0"/>
              <a:ext cx="12192000" cy="6858000"/>
            </a:xfrm>
            <a:prstGeom prst="rect">
              <a:avLst/>
            </a:prstGeom>
            <a:blipFill rotWithShape="1">
              <a:blip r:embed="rId2">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1"/>
            <p:cNvSpPr/>
            <p:nvPr/>
          </p:nvSpPr>
          <p:spPr>
            <a:xfrm>
              <a:off x="0" y="2667000"/>
              <a:ext cx="4191000" cy="4191000"/>
            </a:xfrm>
            <a:prstGeom prst="ellipse">
              <a:avLst/>
            </a:prstGeom>
            <a:gradFill>
              <a:gsLst>
                <a:gs pos="0">
                  <a:srgbClr val="FEC306">
                    <a:alpha val="10980"/>
                  </a:srgbClr>
                </a:gs>
                <a:gs pos="36000">
                  <a:srgbClr val="FEC306">
                    <a:alpha val="9803"/>
                  </a:srgbClr>
                </a:gs>
                <a:gs pos="75000">
                  <a:srgbClr val="FEC306">
                    <a:alpha val="0"/>
                  </a:srgbClr>
                </a:gs>
                <a:gs pos="100000">
                  <a:srgbClr val="FEC306">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1"/>
            <p:cNvSpPr/>
            <p:nvPr/>
          </p:nvSpPr>
          <p:spPr>
            <a:xfrm>
              <a:off x="0" y="2895600"/>
              <a:ext cx="2362200" cy="2362200"/>
            </a:xfrm>
            <a:prstGeom prst="ellipse">
              <a:avLst/>
            </a:prstGeom>
            <a:gradFill>
              <a:gsLst>
                <a:gs pos="0">
                  <a:srgbClr val="FEC306">
                    <a:alpha val="7843"/>
                  </a:srgbClr>
                </a:gs>
                <a:gs pos="36000">
                  <a:srgbClr val="FEC306">
                    <a:alpha val="7843"/>
                  </a:srgbClr>
                </a:gs>
                <a:gs pos="72000">
                  <a:srgbClr val="FEC306">
                    <a:alpha val="0"/>
                  </a:srgbClr>
                </a:gs>
                <a:gs pos="100000">
                  <a:srgbClr val="FEC306">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1"/>
            <p:cNvSpPr/>
            <p:nvPr/>
          </p:nvSpPr>
          <p:spPr>
            <a:xfrm>
              <a:off x="8609012" y="5867400"/>
              <a:ext cx="990600" cy="990600"/>
            </a:xfrm>
            <a:prstGeom prst="ellipse">
              <a:avLst/>
            </a:prstGeom>
            <a:gradFill>
              <a:gsLst>
                <a:gs pos="0">
                  <a:srgbClr val="FEC306">
                    <a:alpha val="13725"/>
                  </a:srgbClr>
                </a:gs>
                <a:gs pos="36000">
                  <a:srgbClr val="FEC306">
                    <a:alpha val="6666"/>
                  </a:srgbClr>
                </a:gs>
                <a:gs pos="66000">
                  <a:srgbClr val="FEC306">
                    <a:alpha val="0"/>
                  </a:srgbClr>
                </a:gs>
                <a:gs pos="100000">
                  <a:srgbClr val="FEC306">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1"/>
            <p:cNvSpPr/>
            <p:nvPr/>
          </p:nvSpPr>
          <p:spPr>
            <a:xfrm>
              <a:off x="8609012" y="1676400"/>
              <a:ext cx="2819400" cy="2819400"/>
            </a:xfrm>
            <a:prstGeom prst="ellipse">
              <a:avLst/>
            </a:prstGeom>
            <a:gradFill>
              <a:gsLst>
                <a:gs pos="0">
                  <a:srgbClr val="FEC306">
                    <a:alpha val="6666"/>
                  </a:srgbClr>
                </a:gs>
                <a:gs pos="36000">
                  <a:srgbClr val="FEC306">
                    <a:alpha val="5882"/>
                  </a:srgbClr>
                </a:gs>
                <a:gs pos="69000">
                  <a:srgbClr val="FEC306">
                    <a:alpha val="0"/>
                  </a:srgbClr>
                </a:gs>
                <a:gs pos="100000">
                  <a:srgbClr val="FEC306">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1"/>
            <p:cNvSpPr/>
            <p:nvPr/>
          </p:nvSpPr>
          <p:spPr>
            <a:xfrm>
              <a:off x="7999412" y="8464"/>
              <a:ext cx="1600200" cy="1600200"/>
            </a:xfrm>
            <a:prstGeom prst="ellipse">
              <a:avLst/>
            </a:prstGeom>
            <a:gradFill>
              <a:gsLst>
                <a:gs pos="0">
                  <a:srgbClr val="FEC306">
                    <a:alpha val="13725"/>
                  </a:srgbClr>
                </a:gs>
                <a:gs pos="36000">
                  <a:srgbClr val="FEC306">
                    <a:alpha val="6666"/>
                  </a:srgbClr>
                </a:gs>
                <a:gs pos="73000">
                  <a:srgbClr val="FEC306">
                    <a:alpha val="0"/>
                  </a:srgbClr>
                </a:gs>
                <a:gs pos="100000">
                  <a:srgbClr val="FEC306">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1"/>
            <p:cNvSpPr/>
            <p:nvPr/>
          </p:nvSpPr>
          <p:spPr>
            <a:xfrm rot="10371525">
              <a:off x="263767" y="4438254"/>
              <a:ext cx="3299407" cy="440924"/>
            </a:xfrm>
            <a:custGeom>
              <a:avLst/>
              <a:gdLst/>
              <a:ahLst/>
              <a:cxnLst/>
              <a:rect l="l" t="t" r="r" b="b"/>
              <a:pathLst>
                <a:path w="10000" h="5291" extrusionOk="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1"/>
            <p:cNvSpPr/>
            <p:nvPr/>
          </p:nvSpPr>
          <p:spPr>
            <a:xfrm rot="10800000">
              <a:off x="459506" y="321130"/>
              <a:ext cx="11277600" cy="4533900"/>
            </a:xfrm>
            <a:custGeom>
              <a:avLst/>
              <a:gdLst/>
              <a:ahLst/>
              <a:cxnLst/>
              <a:rect l="l" t="t" r="r" b="b"/>
              <a:pathLst>
                <a:path w="7104" h="2856" extrusionOk="0">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lt1"/>
            </a:solidFill>
            <a:ln>
              <a:noFill/>
            </a:ln>
          </p:spPr>
        </p:sp>
        <p:sp>
          <p:nvSpPr>
            <p:cNvPr id="129" name="Google Shape;129;p11"/>
            <p:cNvSpPr/>
            <p:nvPr/>
          </p:nvSpPr>
          <p:spPr>
            <a:xfrm>
              <a:off x="0" y="1587"/>
              <a:ext cx="12192000" cy="6856413"/>
            </a:xfrm>
            <a:custGeom>
              <a:avLst/>
              <a:gdLst/>
              <a:ahLst/>
              <a:cxnLst/>
              <a:rect l="l" t="t" r="r" b="b"/>
              <a:pathLst>
                <a:path w="15356" h="8638" extrusionOk="0">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130" name="Google Shape;130;p11"/>
          <p:cNvSpPr txBox="1">
            <a:spLocks noGrp="1"/>
          </p:cNvSpPr>
          <p:nvPr>
            <p:ph type="title"/>
          </p:nvPr>
        </p:nvSpPr>
        <p:spPr>
          <a:xfrm>
            <a:off x="1154954" y="4969927"/>
            <a:ext cx="8825659" cy="566738"/>
          </a:xfrm>
          <a:prstGeom prst="rect">
            <a:avLst/>
          </a:prstGeom>
          <a:noFill/>
          <a:ln>
            <a:noFill/>
          </a:ln>
        </p:spPr>
        <p:txBody>
          <a:bodyPr spcFirstLastPara="1" wrap="square" lIns="91425" tIns="45700" rIns="91425" bIns="45700" anchor="b" anchorCtr="0">
            <a:normAutofit/>
          </a:bodyPr>
          <a:lstStyle>
            <a:lvl1pPr lvl="0" algn="l" rtl="1">
              <a:spcBef>
                <a:spcPts val="0"/>
              </a:spcBef>
              <a:spcAft>
                <a:spcPts val="0"/>
              </a:spcAft>
              <a:buClr>
                <a:schemeClr val="lt2"/>
              </a:buClr>
              <a:buSzPts val="2400"/>
              <a:buFont typeface="Century Gothic"/>
              <a:buNone/>
              <a:defRPr sz="2400" b="0"/>
            </a:lvl1pPr>
            <a:lvl2pPr lvl="1" algn="l" rtl="1">
              <a:spcBef>
                <a:spcPts val="0"/>
              </a:spcBef>
              <a:spcAft>
                <a:spcPts val="0"/>
              </a:spcAft>
              <a:buSzPts val="1400"/>
              <a:buNone/>
              <a:defRPr/>
            </a:lvl2pPr>
            <a:lvl3pPr lvl="2" algn="l" rtl="1">
              <a:spcBef>
                <a:spcPts val="0"/>
              </a:spcBef>
              <a:spcAft>
                <a:spcPts val="0"/>
              </a:spcAft>
              <a:buSzPts val="1400"/>
              <a:buNone/>
              <a:defRPr/>
            </a:lvl3pPr>
            <a:lvl4pPr lvl="3" algn="l" rtl="1">
              <a:spcBef>
                <a:spcPts val="0"/>
              </a:spcBef>
              <a:spcAft>
                <a:spcPts val="0"/>
              </a:spcAft>
              <a:buSzPts val="1400"/>
              <a:buNone/>
              <a:defRPr/>
            </a:lvl4pPr>
            <a:lvl5pPr lvl="4" algn="l" rtl="1">
              <a:spcBef>
                <a:spcPts val="0"/>
              </a:spcBef>
              <a:spcAft>
                <a:spcPts val="0"/>
              </a:spcAft>
              <a:buSzPts val="1400"/>
              <a:buNone/>
              <a:defRPr/>
            </a:lvl5pPr>
            <a:lvl6pPr lvl="5" algn="l" rtl="1">
              <a:spcBef>
                <a:spcPts val="0"/>
              </a:spcBef>
              <a:spcAft>
                <a:spcPts val="0"/>
              </a:spcAft>
              <a:buSzPts val="1400"/>
              <a:buNone/>
              <a:defRPr/>
            </a:lvl6pPr>
            <a:lvl7pPr lvl="6" algn="l" rtl="1">
              <a:spcBef>
                <a:spcPts val="0"/>
              </a:spcBef>
              <a:spcAft>
                <a:spcPts val="0"/>
              </a:spcAft>
              <a:buSzPts val="1400"/>
              <a:buNone/>
              <a:defRPr/>
            </a:lvl7pPr>
            <a:lvl8pPr lvl="7" algn="l" rtl="1">
              <a:spcBef>
                <a:spcPts val="0"/>
              </a:spcBef>
              <a:spcAft>
                <a:spcPts val="0"/>
              </a:spcAft>
              <a:buSzPts val="1400"/>
              <a:buNone/>
              <a:defRPr/>
            </a:lvl8pPr>
            <a:lvl9pPr lvl="8" algn="l" rtl="1">
              <a:spcBef>
                <a:spcPts val="0"/>
              </a:spcBef>
              <a:spcAft>
                <a:spcPts val="0"/>
              </a:spcAft>
              <a:buSzPts val="1400"/>
              <a:buNone/>
              <a:defRPr/>
            </a:lvl9pPr>
          </a:lstStyle>
          <a:p>
            <a:endParaRPr/>
          </a:p>
        </p:txBody>
      </p:sp>
      <p:sp>
        <p:nvSpPr>
          <p:cNvPr id="131" name="Google Shape;131;p11"/>
          <p:cNvSpPr>
            <a:spLocks noGrp="1"/>
          </p:cNvSpPr>
          <p:nvPr>
            <p:ph type="pic" idx="2"/>
          </p:nvPr>
        </p:nvSpPr>
        <p:spPr>
          <a:xfrm>
            <a:off x="1154954" y="685800"/>
            <a:ext cx="8825659" cy="3429000"/>
          </a:xfrm>
          <a:prstGeom prst="roundRect">
            <a:avLst>
              <a:gd name="adj" fmla="val 1858"/>
            </a:avLst>
          </a:prstGeom>
          <a:noFill/>
          <a:ln>
            <a:noFill/>
          </a:ln>
          <a:effectLst>
            <a:outerShdw blurRad="50800" dist="50800" dir="5400000" algn="tl" rotWithShape="0">
              <a:srgbClr val="000000">
                <a:alpha val="42745"/>
              </a:srgbClr>
            </a:outerShdw>
          </a:effectLst>
        </p:spPr>
      </p:sp>
      <p:sp>
        <p:nvSpPr>
          <p:cNvPr id="132" name="Google Shape;132;p11"/>
          <p:cNvSpPr txBox="1">
            <a:spLocks noGrp="1"/>
          </p:cNvSpPr>
          <p:nvPr>
            <p:ph type="body" idx="1"/>
          </p:nvPr>
        </p:nvSpPr>
        <p:spPr>
          <a:xfrm>
            <a:off x="1154954" y="5536665"/>
            <a:ext cx="8825658" cy="493712"/>
          </a:xfrm>
          <a:prstGeom prst="rect">
            <a:avLst/>
          </a:prstGeom>
          <a:noFill/>
          <a:ln>
            <a:noFill/>
          </a:ln>
        </p:spPr>
        <p:txBody>
          <a:bodyPr spcFirstLastPara="1" wrap="square" lIns="91425" tIns="45700" rIns="91425" bIns="45700" anchor="t" anchorCtr="0">
            <a:normAutofit/>
          </a:bodyPr>
          <a:lstStyle>
            <a:lvl1pPr marL="457200" lvl="0" indent="-228600" algn="r" rtl="1">
              <a:spcBef>
                <a:spcPts val="1000"/>
              </a:spcBef>
              <a:spcAft>
                <a:spcPts val="0"/>
              </a:spcAft>
              <a:buSzPts val="960"/>
              <a:buNone/>
              <a:defRPr sz="1200">
                <a:solidFill>
                  <a:srgbClr val="89B8D4"/>
                </a:solidFill>
              </a:defRPr>
            </a:lvl1pPr>
            <a:lvl2pPr marL="914400" lvl="1" indent="-228600" algn="r" rtl="1">
              <a:spcBef>
                <a:spcPts val="1000"/>
              </a:spcBef>
              <a:spcAft>
                <a:spcPts val="0"/>
              </a:spcAft>
              <a:buSzPts val="960"/>
              <a:buNone/>
              <a:defRPr sz="1200"/>
            </a:lvl2pPr>
            <a:lvl3pPr marL="1371600" lvl="2" indent="-228600" algn="r" rtl="1">
              <a:spcBef>
                <a:spcPts val="1000"/>
              </a:spcBef>
              <a:spcAft>
                <a:spcPts val="0"/>
              </a:spcAft>
              <a:buSzPts val="800"/>
              <a:buNone/>
              <a:defRPr sz="1000"/>
            </a:lvl3pPr>
            <a:lvl4pPr marL="1828800" lvl="3" indent="-228600" algn="r" rtl="1">
              <a:spcBef>
                <a:spcPts val="1000"/>
              </a:spcBef>
              <a:spcAft>
                <a:spcPts val="0"/>
              </a:spcAft>
              <a:buSzPts val="720"/>
              <a:buNone/>
              <a:defRPr sz="900"/>
            </a:lvl4pPr>
            <a:lvl5pPr marL="2286000" lvl="4" indent="-228600" algn="r" rtl="1">
              <a:spcBef>
                <a:spcPts val="1000"/>
              </a:spcBef>
              <a:spcAft>
                <a:spcPts val="0"/>
              </a:spcAft>
              <a:buSzPts val="720"/>
              <a:buNone/>
              <a:defRPr sz="900"/>
            </a:lvl5pPr>
            <a:lvl6pPr marL="2743200" lvl="5" indent="-228600" algn="r" rtl="1">
              <a:spcBef>
                <a:spcPts val="1000"/>
              </a:spcBef>
              <a:spcAft>
                <a:spcPts val="0"/>
              </a:spcAft>
              <a:buSzPts val="720"/>
              <a:buNone/>
              <a:defRPr sz="900"/>
            </a:lvl6pPr>
            <a:lvl7pPr marL="3200400" lvl="6" indent="-228600" algn="r" rtl="1">
              <a:spcBef>
                <a:spcPts val="1000"/>
              </a:spcBef>
              <a:spcAft>
                <a:spcPts val="0"/>
              </a:spcAft>
              <a:buSzPts val="720"/>
              <a:buNone/>
              <a:defRPr sz="900"/>
            </a:lvl7pPr>
            <a:lvl8pPr marL="3657600" lvl="7" indent="-228600" algn="r" rtl="1">
              <a:spcBef>
                <a:spcPts val="1000"/>
              </a:spcBef>
              <a:spcAft>
                <a:spcPts val="0"/>
              </a:spcAft>
              <a:buSzPts val="720"/>
              <a:buNone/>
              <a:defRPr sz="900"/>
            </a:lvl8pPr>
            <a:lvl9pPr marL="4114800" lvl="8" indent="-228600" algn="r" rtl="1">
              <a:spcBef>
                <a:spcPts val="1000"/>
              </a:spcBef>
              <a:spcAft>
                <a:spcPts val="0"/>
              </a:spcAft>
              <a:buSzPts val="720"/>
              <a:buNone/>
              <a:defRPr sz="900"/>
            </a:lvl9pPr>
          </a:lstStyle>
          <a:p>
            <a:endParaRPr/>
          </a:p>
        </p:txBody>
      </p:sp>
      <p:sp>
        <p:nvSpPr>
          <p:cNvPr id="133" name="Google Shape;133;p11"/>
          <p:cNvSpPr txBox="1">
            <a:spLocks noGrp="1"/>
          </p:cNvSpPr>
          <p:nvPr>
            <p:ph type="dt" idx="10"/>
          </p:nvPr>
        </p:nvSpPr>
        <p:spPr>
          <a:xfrm>
            <a:off x="10653104" y="6391838"/>
            <a:ext cx="990599" cy="304799"/>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4" name="Google Shape;134;p11"/>
          <p:cNvSpPr txBox="1">
            <a:spLocks noGrp="1"/>
          </p:cNvSpPr>
          <p:nvPr>
            <p:ph type="ftr" idx="11"/>
          </p:nvPr>
        </p:nvSpPr>
        <p:spPr>
          <a:xfrm>
            <a:off x="561110" y="6391838"/>
            <a:ext cx="3859795" cy="30480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5" name="Google Shape;135;p11"/>
          <p:cNvSpPr/>
          <p:nvPr/>
        </p:nvSpPr>
        <p:spPr>
          <a:xfrm>
            <a:off x="10437812" y="0"/>
            <a:ext cx="685800" cy="1143000"/>
          </a:xfrm>
          <a:prstGeom prst="rect">
            <a:avLst/>
          </a:prstGeom>
          <a:solidFill>
            <a:schemeClr val="accent1"/>
          </a:solidFill>
          <a:ln>
            <a:noFill/>
          </a:ln>
          <a:effectLst>
            <a:outerShdw blurRad="38100" dist="25400" dir="5400000" rotWithShape="0">
              <a:srgbClr val="000000">
                <a:alpha val="4470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1"/>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כותרת וכיתוב">
  <p:cSld name="כותרת וכיתוב">
    <p:spTree>
      <p:nvGrpSpPr>
        <p:cNvPr id="1" name="Shape 137"/>
        <p:cNvGrpSpPr/>
        <p:nvPr/>
      </p:nvGrpSpPr>
      <p:grpSpPr>
        <a:xfrm>
          <a:off x="0" y="0"/>
          <a:ext cx="0" cy="0"/>
          <a:chOff x="0" y="0"/>
          <a:chExt cx="0" cy="0"/>
        </a:xfrm>
      </p:grpSpPr>
      <p:grpSp>
        <p:nvGrpSpPr>
          <p:cNvPr id="138" name="Google Shape;138;p12"/>
          <p:cNvGrpSpPr/>
          <p:nvPr/>
        </p:nvGrpSpPr>
        <p:grpSpPr>
          <a:xfrm>
            <a:off x="0" y="0"/>
            <a:ext cx="12192000" cy="6858000"/>
            <a:chOff x="0" y="0"/>
            <a:chExt cx="12192000" cy="6858000"/>
          </a:xfrm>
        </p:grpSpPr>
        <p:sp>
          <p:nvSpPr>
            <p:cNvPr id="139" name="Google Shape;139;p12"/>
            <p:cNvSpPr/>
            <p:nvPr/>
          </p:nvSpPr>
          <p:spPr>
            <a:xfrm>
              <a:off x="0" y="0"/>
              <a:ext cx="12192000" cy="6858000"/>
            </a:xfrm>
            <a:prstGeom prst="rect">
              <a:avLst/>
            </a:prstGeom>
            <a:blipFill rotWithShape="1">
              <a:blip r:embed="rId2">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12"/>
            <p:cNvSpPr/>
            <p:nvPr/>
          </p:nvSpPr>
          <p:spPr>
            <a:xfrm>
              <a:off x="0" y="2667000"/>
              <a:ext cx="4191000" cy="4191000"/>
            </a:xfrm>
            <a:prstGeom prst="ellipse">
              <a:avLst/>
            </a:prstGeom>
            <a:gradFill>
              <a:gsLst>
                <a:gs pos="0">
                  <a:srgbClr val="FEC306">
                    <a:alpha val="10980"/>
                  </a:srgbClr>
                </a:gs>
                <a:gs pos="36000">
                  <a:srgbClr val="FEC306">
                    <a:alpha val="9803"/>
                  </a:srgbClr>
                </a:gs>
                <a:gs pos="75000">
                  <a:srgbClr val="FEC306">
                    <a:alpha val="0"/>
                  </a:srgbClr>
                </a:gs>
                <a:gs pos="100000">
                  <a:srgbClr val="FEC306">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12"/>
            <p:cNvSpPr/>
            <p:nvPr/>
          </p:nvSpPr>
          <p:spPr>
            <a:xfrm>
              <a:off x="0" y="2895600"/>
              <a:ext cx="2362200" cy="2362200"/>
            </a:xfrm>
            <a:prstGeom prst="ellipse">
              <a:avLst/>
            </a:prstGeom>
            <a:gradFill>
              <a:gsLst>
                <a:gs pos="0">
                  <a:srgbClr val="FEC306">
                    <a:alpha val="7843"/>
                  </a:srgbClr>
                </a:gs>
                <a:gs pos="36000">
                  <a:srgbClr val="FEC306">
                    <a:alpha val="7843"/>
                  </a:srgbClr>
                </a:gs>
                <a:gs pos="72000">
                  <a:srgbClr val="FEC306">
                    <a:alpha val="0"/>
                  </a:srgbClr>
                </a:gs>
                <a:gs pos="100000">
                  <a:srgbClr val="FEC306">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2"/>
            <p:cNvSpPr/>
            <p:nvPr/>
          </p:nvSpPr>
          <p:spPr>
            <a:xfrm>
              <a:off x="8609012" y="5867400"/>
              <a:ext cx="990600" cy="990600"/>
            </a:xfrm>
            <a:prstGeom prst="ellipse">
              <a:avLst/>
            </a:prstGeom>
            <a:gradFill>
              <a:gsLst>
                <a:gs pos="0">
                  <a:srgbClr val="FEC306">
                    <a:alpha val="13725"/>
                  </a:srgbClr>
                </a:gs>
                <a:gs pos="36000">
                  <a:srgbClr val="FEC306">
                    <a:alpha val="6666"/>
                  </a:srgbClr>
                </a:gs>
                <a:gs pos="66000">
                  <a:srgbClr val="FEC306">
                    <a:alpha val="0"/>
                  </a:srgbClr>
                </a:gs>
                <a:gs pos="100000">
                  <a:srgbClr val="FEC306">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2"/>
            <p:cNvSpPr/>
            <p:nvPr/>
          </p:nvSpPr>
          <p:spPr>
            <a:xfrm>
              <a:off x="8609012" y="1676400"/>
              <a:ext cx="2819400" cy="2819400"/>
            </a:xfrm>
            <a:prstGeom prst="ellipse">
              <a:avLst/>
            </a:prstGeom>
            <a:gradFill>
              <a:gsLst>
                <a:gs pos="0">
                  <a:srgbClr val="FEC306">
                    <a:alpha val="6666"/>
                  </a:srgbClr>
                </a:gs>
                <a:gs pos="36000">
                  <a:srgbClr val="FEC306">
                    <a:alpha val="5882"/>
                  </a:srgbClr>
                </a:gs>
                <a:gs pos="69000">
                  <a:srgbClr val="FEC306">
                    <a:alpha val="0"/>
                  </a:srgbClr>
                </a:gs>
                <a:gs pos="100000">
                  <a:srgbClr val="FEC306">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2"/>
            <p:cNvSpPr/>
            <p:nvPr/>
          </p:nvSpPr>
          <p:spPr>
            <a:xfrm>
              <a:off x="7999412" y="8464"/>
              <a:ext cx="1600200" cy="1600200"/>
            </a:xfrm>
            <a:prstGeom prst="ellipse">
              <a:avLst/>
            </a:prstGeom>
            <a:gradFill>
              <a:gsLst>
                <a:gs pos="0">
                  <a:srgbClr val="FEC306">
                    <a:alpha val="13725"/>
                  </a:srgbClr>
                </a:gs>
                <a:gs pos="36000">
                  <a:srgbClr val="FEC306">
                    <a:alpha val="6666"/>
                  </a:srgbClr>
                </a:gs>
                <a:gs pos="73000">
                  <a:srgbClr val="FEC306">
                    <a:alpha val="0"/>
                  </a:srgbClr>
                </a:gs>
                <a:gs pos="100000">
                  <a:srgbClr val="FEC306">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2"/>
            <p:cNvSpPr/>
            <p:nvPr/>
          </p:nvSpPr>
          <p:spPr>
            <a:xfrm rot="-589932">
              <a:off x="8490951" y="2714874"/>
              <a:ext cx="3299407" cy="440924"/>
            </a:xfrm>
            <a:custGeom>
              <a:avLst/>
              <a:gdLst/>
              <a:ahLst/>
              <a:cxnLst/>
              <a:rect l="l" t="t" r="r" b="b"/>
              <a:pathLst>
                <a:path w="10000" h="5291" extrusionOk="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2"/>
            <p:cNvSpPr/>
            <p:nvPr/>
          </p:nvSpPr>
          <p:spPr>
            <a:xfrm>
              <a:off x="455612" y="2801319"/>
              <a:ext cx="11277600" cy="3602637"/>
            </a:xfrm>
            <a:custGeom>
              <a:avLst/>
              <a:gdLst/>
              <a:ahLst/>
              <a:cxnLst/>
              <a:rect l="l" t="t" r="r" b="b"/>
              <a:pathLst>
                <a:path w="10000" h="7946" extrusionOk="0">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lt1"/>
            </a:solidFill>
            <a:ln>
              <a:noFill/>
            </a:ln>
          </p:spPr>
        </p:sp>
        <p:sp>
          <p:nvSpPr>
            <p:cNvPr id="147" name="Google Shape;147;p12"/>
            <p:cNvSpPr/>
            <p:nvPr/>
          </p:nvSpPr>
          <p:spPr>
            <a:xfrm>
              <a:off x="0" y="1587"/>
              <a:ext cx="12192000" cy="6856413"/>
            </a:xfrm>
            <a:custGeom>
              <a:avLst/>
              <a:gdLst/>
              <a:ahLst/>
              <a:cxnLst/>
              <a:rect l="l" t="t" r="r" b="b"/>
              <a:pathLst>
                <a:path w="15356" h="8638" extrusionOk="0">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148" name="Google Shape;148;p12"/>
          <p:cNvSpPr txBox="1">
            <a:spLocks noGrp="1"/>
          </p:cNvSpPr>
          <p:nvPr>
            <p:ph type="title"/>
          </p:nvPr>
        </p:nvSpPr>
        <p:spPr>
          <a:xfrm>
            <a:off x="1148798" y="1063417"/>
            <a:ext cx="8831816" cy="1372986"/>
          </a:xfrm>
          <a:prstGeom prst="rect">
            <a:avLst/>
          </a:prstGeom>
          <a:noFill/>
          <a:ln>
            <a:noFill/>
          </a:ln>
        </p:spPr>
        <p:txBody>
          <a:bodyPr spcFirstLastPara="1" wrap="square" lIns="91425" tIns="45700" rIns="91425" bIns="45700" anchor="ctr" anchorCtr="0">
            <a:noAutofit/>
          </a:bodyPr>
          <a:lstStyle>
            <a:lvl1pPr lvl="0" algn="l" rtl="1">
              <a:spcBef>
                <a:spcPts val="0"/>
              </a:spcBef>
              <a:spcAft>
                <a:spcPts val="0"/>
              </a:spcAft>
              <a:buClr>
                <a:schemeClr val="lt2"/>
              </a:buClr>
              <a:buSzPts val="4000"/>
              <a:buFont typeface="Century Gothic"/>
              <a:buNone/>
              <a:defRPr sz="4000"/>
            </a:lvl1pPr>
            <a:lvl2pPr lvl="1" algn="l" rtl="1">
              <a:spcBef>
                <a:spcPts val="0"/>
              </a:spcBef>
              <a:spcAft>
                <a:spcPts val="0"/>
              </a:spcAft>
              <a:buSzPts val="1400"/>
              <a:buNone/>
              <a:defRPr/>
            </a:lvl2pPr>
            <a:lvl3pPr lvl="2" algn="l" rtl="1">
              <a:spcBef>
                <a:spcPts val="0"/>
              </a:spcBef>
              <a:spcAft>
                <a:spcPts val="0"/>
              </a:spcAft>
              <a:buSzPts val="1400"/>
              <a:buNone/>
              <a:defRPr/>
            </a:lvl3pPr>
            <a:lvl4pPr lvl="3" algn="l" rtl="1">
              <a:spcBef>
                <a:spcPts val="0"/>
              </a:spcBef>
              <a:spcAft>
                <a:spcPts val="0"/>
              </a:spcAft>
              <a:buSzPts val="1400"/>
              <a:buNone/>
              <a:defRPr/>
            </a:lvl4pPr>
            <a:lvl5pPr lvl="4" algn="l" rtl="1">
              <a:spcBef>
                <a:spcPts val="0"/>
              </a:spcBef>
              <a:spcAft>
                <a:spcPts val="0"/>
              </a:spcAft>
              <a:buSzPts val="1400"/>
              <a:buNone/>
              <a:defRPr/>
            </a:lvl5pPr>
            <a:lvl6pPr lvl="5" algn="l" rtl="1">
              <a:spcBef>
                <a:spcPts val="0"/>
              </a:spcBef>
              <a:spcAft>
                <a:spcPts val="0"/>
              </a:spcAft>
              <a:buSzPts val="1400"/>
              <a:buNone/>
              <a:defRPr/>
            </a:lvl6pPr>
            <a:lvl7pPr lvl="6" algn="l" rtl="1">
              <a:spcBef>
                <a:spcPts val="0"/>
              </a:spcBef>
              <a:spcAft>
                <a:spcPts val="0"/>
              </a:spcAft>
              <a:buSzPts val="1400"/>
              <a:buNone/>
              <a:defRPr/>
            </a:lvl7pPr>
            <a:lvl8pPr lvl="7" algn="l" rtl="1">
              <a:spcBef>
                <a:spcPts val="0"/>
              </a:spcBef>
              <a:spcAft>
                <a:spcPts val="0"/>
              </a:spcAft>
              <a:buSzPts val="1400"/>
              <a:buNone/>
              <a:defRPr/>
            </a:lvl8pPr>
            <a:lvl9pPr lvl="8" algn="l" rtl="1">
              <a:spcBef>
                <a:spcPts val="0"/>
              </a:spcBef>
              <a:spcAft>
                <a:spcPts val="0"/>
              </a:spcAft>
              <a:buSzPts val="1400"/>
              <a:buNone/>
              <a:defRPr/>
            </a:lvl9pPr>
          </a:lstStyle>
          <a:p>
            <a:endParaRPr/>
          </a:p>
        </p:txBody>
      </p:sp>
      <p:sp>
        <p:nvSpPr>
          <p:cNvPr id="149" name="Google Shape;149;p12"/>
          <p:cNvSpPr txBox="1">
            <a:spLocks noGrp="1"/>
          </p:cNvSpPr>
          <p:nvPr>
            <p:ph type="body" idx="1"/>
          </p:nvPr>
        </p:nvSpPr>
        <p:spPr>
          <a:xfrm>
            <a:off x="1154954" y="3543300"/>
            <a:ext cx="8825659" cy="2476500"/>
          </a:xfrm>
          <a:prstGeom prst="rect">
            <a:avLst/>
          </a:prstGeom>
          <a:noFill/>
          <a:ln>
            <a:noFill/>
          </a:ln>
        </p:spPr>
        <p:txBody>
          <a:bodyPr spcFirstLastPara="1" wrap="square" lIns="91425" tIns="45700" rIns="91425" bIns="45700" anchor="ctr" anchorCtr="0">
            <a:normAutofit/>
          </a:bodyPr>
          <a:lstStyle>
            <a:lvl1pPr marL="457200" lvl="0" indent="-228600" algn="r" rtl="1">
              <a:spcBef>
                <a:spcPts val="1000"/>
              </a:spcBef>
              <a:spcAft>
                <a:spcPts val="0"/>
              </a:spcAft>
              <a:buSzPts val="1440"/>
              <a:buNone/>
              <a:defRPr sz="1800"/>
            </a:lvl1pPr>
            <a:lvl2pPr marL="914400" lvl="1" indent="-228600" algn="r" rtl="1">
              <a:spcBef>
                <a:spcPts val="1000"/>
              </a:spcBef>
              <a:spcAft>
                <a:spcPts val="0"/>
              </a:spcAft>
              <a:buSzPts val="960"/>
              <a:buNone/>
              <a:defRPr sz="1200"/>
            </a:lvl2pPr>
            <a:lvl3pPr marL="1371600" lvl="2" indent="-228600" algn="r" rtl="1">
              <a:spcBef>
                <a:spcPts val="1000"/>
              </a:spcBef>
              <a:spcAft>
                <a:spcPts val="0"/>
              </a:spcAft>
              <a:buSzPts val="800"/>
              <a:buNone/>
              <a:defRPr sz="1000"/>
            </a:lvl3pPr>
            <a:lvl4pPr marL="1828800" lvl="3" indent="-228600" algn="r" rtl="1">
              <a:spcBef>
                <a:spcPts val="1000"/>
              </a:spcBef>
              <a:spcAft>
                <a:spcPts val="0"/>
              </a:spcAft>
              <a:buSzPts val="720"/>
              <a:buNone/>
              <a:defRPr sz="900"/>
            </a:lvl4pPr>
            <a:lvl5pPr marL="2286000" lvl="4" indent="-228600" algn="r" rtl="1">
              <a:spcBef>
                <a:spcPts val="1000"/>
              </a:spcBef>
              <a:spcAft>
                <a:spcPts val="0"/>
              </a:spcAft>
              <a:buSzPts val="720"/>
              <a:buNone/>
              <a:defRPr sz="900"/>
            </a:lvl5pPr>
            <a:lvl6pPr marL="2743200" lvl="5" indent="-228600" algn="r" rtl="1">
              <a:spcBef>
                <a:spcPts val="1000"/>
              </a:spcBef>
              <a:spcAft>
                <a:spcPts val="0"/>
              </a:spcAft>
              <a:buSzPts val="720"/>
              <a:buNone/>
              <a:defRPr sz="900"/>
            </a:lvl6pPr>
            <a:lvl7pPr marL="3200400" lvl="6" indent="-228600" algn="r" rtl="1">
              <a:spcBef>
                <a:spcPts val="1000"/>
              </a:spcBef>
              <a:spcAft>
                <a:spcPts val="0"/>
              </a:spcAft>
              <a:buSzPts val="720"/>
              <a:buNone/>
              <a:defRPr sz="900"/>
            </a:lvl7pPr>
            <a:lvl8pPr marL="3657600" lvl="7" indent="-228600" algn="r" rtl="1">
              <a:spcBef>
                <a:spcPts val="1000"/>
              </a:spcBef>
              <a:spcAft>
                <a:spcPts val="0"/>
              </a:spcAft>
              <a:buSzPts val="720"/>
              <a:buNone/>
              <a:defRPr sz="900"/>
            </a:lvl8pPr>
            <a:lvl9pPr marL="4114800" lvl="8" indent="-228600" algn="r" rtl="1">
              <a:spcBef>
                <a:spcPts val="1000"/>
              </a:spcBef>
              <a:spcAft>
                <a:spcPts val="0"/>
              </a:spcAft>
              <a:buSzPts val="720"/>
              <a:buNone/>
              <a:defRPr sz="900"/>
            </a:lvl9pPr>
          </a:lstStyle>
          <a:p>
            <a:endParaRPr/>
          </a:p>
        </p:txBody>
      </p:sp>
      <p:sp>
        <p:nvSpPr>
          <p:cNvPr id="150" name="Google Shape;150;p12"/>
          <p:cNvSpPr txBox="1">
            <a:spLocks noGrp="1"/>
          </p:cNvSpPr>
          <p:nvPr>
            <p:ph type="dt" idx="10"/>
          </p:nvPr>
        </p:nvSpPr>
        <p:spPr>
          <a:xfrm>
            <a:off x="10653104" y="6391838"/>
            <a:ext cx="990599" cy="304799"/>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1" name="Google Shape;151;p12"/>
          <p:cNvSpPr txBox="1">
            <a:spLocks noGrp="1"/>
          </p:cNvSpPr>
          <p:nvPr>
            <p:ph type="ftr" idx="11"/>
          </p:nvPr>
        </p:nvSpPr>
        <p:spPr>
          <a:xfrm>
            <a:off x="561110" y="6391838"/>
            <a:ext cx="3859795" cy="30480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2" name="Google Shape;152;p12"/>
          <p:cNvSpPr/>
          <p:nvPr/>
        </p:nvSpPr>
        <p:spPr>
          <a:xfrm>
            <a:off x="10437812" y="0"/>
            <a:ext cx="685800" cy="1143000"/>
          </a:xfrm>
          <a:prstGeom prst="rect">
            <a:avLst/>
          </a:prstGeom>
          <a:solidFill>
            <a:schemeClr val="accent1"/>
          </a:solidFill>
          <a:ln>
            <a:noFill/>
          </a:ln>
          <a:effectLst>
            <a:outerShdw blurRad="38100" dist="25400" dir="5400000" rotWithShape="0">
              <a:srgbClr val="000000">
                <a:alpha val="4470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2"/>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ציטוט עם כיתוב">
  <p:cSld name="ציטוט עם כיתוב">
    <p:spTree>
      <p:nvGrpSpPr>
        <p:cNvPr id="1" name="Shape 154"/>
        <p:cNvGrpSpPr/>
        <p:nvPr/>
      </p:nvGrpSpPr>
      <p:grpSpPr>
        <a:xfrm>
          <a:off x="0" y="0"/>
          <a:ext cx="0" cy="0"/>
          <a:chOff x="0" y="0"/>
          <a:chExt cx="0" cy="0"/>
        </a:xfrm>
      </p:grpSpPr>
      <p:grpSp>
        <p:nvGrpSpPr>
          <p:cNvPr id="155" name="Google Shape;155;p13"/>
          <p:cNvGrpSpPr/>
          <p:nvPr/>
        </p:nvGrpSpPr>
        <p:grpSpPr>
          <a:xfrm>
            <a:off x="0" y="0"/>
            <a:ext cx="12192000" cy="6858000"/>
            <a:chOff x="0" y="0"/>
            <a:chExt cx="12192000" cy="6858000"/>
          </a:xfrm>
        </p:grpSpPr>
        <p:sp>
          <p:nvSpPr>
            <p:cNvPr id="156" name="Google Shape;156;p13"/>
            <p:cNvSpPr/>
            <p:nvPr/>
          </p:nvSpPr>
          <p:spPr>
            <a:xfrm>
              <a:off x="0" y="0"/>
              <a:ext cx="12192000" cy="6858000"/>
            </a:xfrm>
            <a:prstGeom prst="rect">
              <a:avLst/>
            </a:prstGeom>
            <a:blipFill rotWithShape="1">
              <a:blip r:embed="rId2">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3"/>
            <p:cNvSpPr/>
            <p:nvPr/>
          </p:nvSpPr>
          <p:spPr>
            <a:xfrm>
              <a:off x="0" y="2667000"/>
              <a:ext cx="4191000" cy="4191000"/>
            </a:xfrm>
            <a:prstGeom prst="ellipse">
              <a:avLst/>
            </a:prstGeom>
            <a:gradFill>
              <a:gsLst>
                <a:gs pos="0">
                  <a:srgbClr val="FEC306">
                    <a:alpha val="10980"/>
                  </a:srgbClr>
                </a:gs>
                <a:gs pos="36000">
                  <a:srgbClr val="FEC306">
                    <a:alpha val="9803"/>
                  </a:srgbClr>
                </a:gs>
                <a:gs pos="75000">
                  <a:srgbClr val="FEC306">
                    <a:alpha val="0"/>
                  </a:srgbClr>
                </a:gs>
                <a:gs pos="100000">
                  <a:srgbClr val="FEC306">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3"/>
            <p:cNvSpPr/>
            <p:nvPr/>
          </p:nvSpPr>
          <p:spPr>
            <a:xfrm>
              <a:off x="0" y="2895600"/>
              <a:ext cx="2362200" cy="2362200"/>
            </a:xfrm>
            <a:prstGeom prst="ellipse">
              <a:avLst/>
            </a:prstGeom>
            <a:gradFill>
              <a:gsLst>
                <a:gs pos="0">
                  <a:srgbClr val="FEC306">
                    <a:alpha val="7843"/>
                  </a:srgbClr>
                </a:gs>
                <a:gs pos="36000">
                  <a:srgbClr val="FEC306">
                    <a:alpha val="7843"/>
                  </a:srgbClr>
                </a:gs>
                <a:gs pos="72000">
                  <a:srgbClr val="FEC306">
                    <a:alpha val="0"/>
                  </a:srgbClr>
                </a:gs>
                <a:gs pos="100000">
                  <a:srgbClr val="FEC306">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13"/>
            <p:cNvSpPr/>
            <p:nvPr/>
          </p:nvSpPr>
          <p:spPr>
            <a:xfrm>
              <a:off x="8609012" y="5867400"/>
              <a:ext cx="990600" cy="990600"/>
            </a:xfrm>
            <a:prstGeom prst="ellipse">
              <a:avLst/>
            </a:prstGeom>
            <a:gradFill>
              <a:gsLst>
                <a:gs pos="0">
                  <a:srgbClr val="FEC306">
                    <a:alpha val="13725"/>
                  </a:srgbClr>
                </a:gs>
                <a:gs pos="36000">
                  <a:srgbClr val="FEC306">
                    <a:alpha val="6666"/>
                  </a:srgbClr>
                </a:gs>
                <a:gs pos="66000">
                  <a:srgbClr val="FEC306">
                    <a:alpha val="0"/>
                  </a:srgbClr>
                </a:gs>
                <a:gs pos="100000">
                  <a:srgbClr val="FEC306">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13"/>
            <p:cNvSpPr/>
            <p:nvPr/>
          </p:nvSpPr>
          <p:spPr>
            <a:xfrm>
              <a:off x="8609012" y="1676400"/>
              <a:ext cx="2819400" cy="2819400"/>
            </a:xfrm>
            <a:prstGeom prst="ellipse">
              <a:avLst/>
            </a:prstGeom>
            <a:gradFill>
              <a:gsLst>
                <a:gs pos="0">
                  <a:srgbClr val="FEC306">
                    <a:alpha val="6666"/>
                  </a:srgbClr>
                </a:gs>
                <a:gs pos="36000">
                  <a:srgbClr val="FEC306">
                    <a:alpha val="5882"/>
                  </a:srgbClr>
                </a:gs>
                <a:gs pos="69000">
                  <a:srgbClr val="FEC306">
                    <a:alpha val="0"/>
                  </a:srgbClr>
                </a:gs>
                <a:gs pos="100000">
                  <a:srgbClr val="FEC306">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3"/>
            <p:cNvSpPr/>
            <p:nvPr/>
          </p:nvSpPr>
          <p:spPr>
            <a:xfrm>
              <a:off x="7999412" y="8464"/>
              <a:ext cx="1600200" cy="1600200"/>
            </a:xfrm>
            <a:prstGeom prst="ellipse">
              <a:avLst/>
            </a:prstGeom>
            <a:gradFill>
              <a:gsLst>
                <a:gs pos="0">
                  <a:srgbClr val="FEC306">
                    <a:alpha val="13725"/>
                  </a:srgbClr>
                </a:gs>
                <a:gs pos="36000">
                  <a:srgbClr val="FEC306">
                    <a:alpha val="6666"/>
                  </a:srgbClr>
                </a:gs>
                <a:gs pos="73000">
                  <a:srgbClr val="FEC306">
                    <a:alpha val="0"/>
                  </a:srgbClr>
                </a:gs>
                <a:gs pos="100000">
                  <a:srgbClr val="FEC306">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3"/>
            <p:cNvSpPr/>
            <p:nvPr/>
          </p:nvSpPr>
          <p:spPr>
            <a:xfrm rot="-589932">
              <a:off x="8490951" y="4185117"/>
              <a:ext cx="3299407" cy="440924"/>
            </a:xfrm>
            <a:custGeom>
              <a:avLst/>
              <a:gdLst/>
              <a:ahLst/>
              <a:cxnLst/>
              <a:rect l="l" t="t" r="r" b="b"/>
              <a:pathLst>
                <a:path w="10000" h="5291" extrusionOk="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3"/>
            <p:cNvSpPr/>
            <p:nvPr/>
          </p:nvSpPr>
          <p:spPr>
            <a:xfrm>
              <a:off x="455612" y="4241801"/>
              <a:ext cx="11277600" cy="2337161"/>
            </a:xfrm>
            <a:custGeom>
              <a:avLst/>
              <a:gdLst/>
              <a:ahLst/>
              <a:cxnLst/>
              <a:rect l="l" t="t" r="r" b="b"/>
              <a:pathLst>
                <a:path w="10000" h="8000" extrusionOk="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lt1"/>
            </a:solidFill>
            <a:ln>
              <a:noFill/>
            </a:ln>
          </p:spPr>
        </p:sp>
        <p:sp>
          <p:nvSpPr>
            <p:cNvPr id="164" name="Google Shape;164;p13"/>
            <p:cNvSpPr/>
            <p:nvPr/>
          </p:nvSpPr>
          <p:spPr>
            <a:xfrm>
              <a:off x="0" y="1587"/>
              <a:ext cx="12192000" cy="6856413"/>
            </a:xfrm>
            <a:custGeom>
              <a:avLst/>
              <a:gdLst/>
              <a:ahLst/>
              <a:cxnLst/>
              <a:rect l="l" t="t" r="r" b="b"/>
              <a:pathLst>
                <a:path w="15356" h="8638" extrusionOk="0">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165" name="Google Shape;165;p13"/>
          <p:cNvSpPr txBox="1"/>
          <p:nvPr/>
        </p:nvSpPr>
        <p:spPr>
          <a:xfrm>
            <a:off x="881566" y="607336"/>
            <a:ext cx="801912" cy="1569660"/>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9600" b="0" i="0">
                <a:solidFill>
                  <a:srgbClr val="89B8D4"/>
                </a:solidFill>
                <a:latin typeface="Arial"/>
                <a:ea typeface="Arial"/>
                <a:cs typeface="Arial"/>
                <a:sym typeface="Arial"/>
              </a:rPr>
              <a:t>“</a:t>
            </a:r>
            <a:endParaRPr/>
          </a:p>
        </p:txBody>
      </p:sp>
      <p:sp>
        <p:nvSpPr>
          <p:cNvPr id="166" name="Google Shape;166;p13"/>
          <p:cNvSpPr txBox="1"/>
          <p:nvPr/>
        </p:nvSpPr>
        <p:spPr>
          <a:xfrm>
            <a:off x="9884458" y="2613787"/>
            <a:ext cx="652763" cy="1569660"/>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9600" b="0" i="0">
                <a:solidFill>
                  <a:srgbClr val="89B8D4"/>
                </a:solidFill>
                <a:latin typeface="Arial"/>
                <a:ea typeface="Arial"/>
                <a:cs typeface="Arial"/>
                <a:sym typeface="Arial"/>
              </a:rPr>
              <a:t>”</a:t>
            </a:r>
            <a:endParaRPr/>
          </a:p>
        </p:txBody>
      </p:sp>
      <p:sp>
        <p:nvSpPr>
          <p:cNvPr id="167" name="Google Shape;167;p13"/>
          <p:cNvSpPr txBox="1">
            <a:spLocks noGrp="1"/>
          </p:cNvSpPr>
          <p:nvPr>
            <p:ph type="title"/>
          </p:nvPr>
        </p:nvSpPr>
        <p:spPr>
          <a:xfrm>
            <a:off x="1581878" y="982134"/>
            <a:ext cx="8453906" cy="2696632"/>
          </a:xfrm>
          <a:prstGeom prst="rect">
            <a:avLst/>
          </a:prstGeom>
          <a:noFill/>
          <a:ln>
            <a:noFill/>
          </a:ln>
        </p:spPr>
        <p:txBody>
          <a:bodyPr spcFirstLastPara="1" wrap="square" lIns="91425" tIns="45700" rIns="91425" bIns="45700" anchor="ctr" anchorCtr="0">
            <a:noAutofit/>
          </a:bodyPr>
          <a:lstStyle>
            <a:lvl1pPr lvl="0" algn="l" rtl="1">
              <a:spcBef>
                <a:spcPts val="0"/>
              </a:spcBef>
              <a:spcAft>
                <a:spcPts val="0"/>
              </a:spcAft>
              <a:buClr>
                <a:schemeClr val="lt2"/>
              </a:buClr>
              <a:buSzPts val="4000"/>
              <a:buFont typeface="Century Gothic"/>
              <a:buNone/>
              <a:defRPr sz="4000"/>
            </a:lvl1pPr>
            <a:lvl2pPr lvl="1" algn="l" rtl="1">
              <a:spcBef>
                <a:spcPts val="0"/>
              </a:spcBef>
              <a:spcAft>
                <a:spcPts val="0"/>
              </a:spcAft>
              <a:buSzPts val="1400"/>
              <a:buNone/>
              <a:defRPr/>
            </a:lvl2pPr>
            <a:lvl3pPr lvl="2" algn="l" rtl="1">
              <a:spcBef>
                <a:spcPts val="0"/>
              </a:spcBef>
              <a:spcAft>
                <a:spcPts val="0"/>
              </a:spcAft>
              <a:buSzPts val="1400"/>
              <a:buNone/>
              <a:defRPr/>
            </a:lvl3pPr>
            <a:lvl4pPr lvl="3" algn="l" rtl="1">
              <a:spcBef>
                <a:spcPts val="0"/>
              </a:spcBef>
              <a:spcAft>
                <a:spcPts val="0"/>
              </a:spcAft>
              <a:buSzPts val="1400"/>
              <a:buNone/>
              <a:defRPr/>
            </a:lvl4pPr>
            <a:lvl5pPr lvl="4" algn="l" rtl="1">
              <a:spcBef>
                <a:spcPts val="0"/>
              </a:spcBef>
              <a:spcAft>
                <a:spcPts val="0"/>
              </a:spcAft>
              <a:buSzPts val="1400"/>
              <a:buNone/>
              <a:defRPr/>
            </a:lvl5pPr>
            <a:lvl6pPr lvl="5" algn="l" rtl="1">
              <a:spcBef>
                <a:spcPts val="0"/>
              </a:spcBef>
              <a:spcAft>
                <a:spcPts val="0"/>
              </a:spcAft>
              <a:buSzPts val="1400"/>
              <a:buNone/>
              <a:defRPr/>
            </a:lvl6pPr>
            <a:lvl7pPr lvl="6" algn="l" rtl="1">
              <a:spcBef>
                <a:spcPts val="0"/>
              </a:spcBef>
              <a:spcAft>
                <a:spcPts val="0"/>
              </a:spcAft>
              <a:buSzPts val="1400"/>
              <a:buNone/>
              <a:defRPr/>
            </a:lvl7pPr>
            <a:lvl8pPr lvl="7" algn="l" rtl="1">
              <a:spcBef>
                <a:spcPts val="0"/>
              </a:spcBef>
              <a:spcAft>
                <a:spcPts val="0"/>
              </a:spcAft>
              <a:buSzPts val="1400"/>
              <a:buNone/>
              <a:defRPr/>
            </a:lvl8pPr>
            <a:lvl9pPr lvl="8" algn="l" rtl="1">
              <a:spcBef>
                <a:spcPts val="0"/>
              </a:spcBef>
              <a:spcAft>
                <a:spcPts val="0"/>
              </a:spcAft>
              <a:buSzPts val="1400"/>
              <a:buNone/>
              <a:defRPr/>
            </a:lvl9pPr>
          </a:lstStyle>
          <a:p>
            <a:endParaRPr/>
          </a:p>
        </p:txBody>
      </p:sp>
      <p:sp>
        <p:nvSpPr>
          <p:cNvPr id="168" name="Google Shape;168;p13"/>
          <p:cNvSpPr txBox="1">
            <a:spLocks noGrp="1"/>
          </p:cNvSpPr>
          <p:nvPr>
            <p:ph type="body" idx="1"/>
          </p:nvPr>
        </p:nvSpPr>
        <p:spPr>
          <a:xfrm>
            <a:off x="1945945" y="3678766"/>
            <a:ext cx="7731219" cy="342174"/>
          </a:xfrm>
          <a:prstGeom prst="rect">
            <a:avLst/>
          </a:prstGeom>
          <a:noFill/>
          <a:ln>
            <a:noFill/>
          </a:ln>
        </p:spPr>
        <p:txBody>
          <a:bodyPr spcFirstLastPara="1" wrap="square" lIns="91425" tIns="45700" rIns="91425" bIns="45700" anchor="t" anchorCtr="0">
            <a:normAutofit/>
          </a:bodyPr>
          <a:lstStyle>
            <a:lvl1pPr marL="457200" lvl="0" indent="-228600" algn="r" rtl="1">
              <a:spcBef>
                <a:spcPts val="1000"/>
              </a:spcBef>
              <a:spcAft>
                <a:spcPts val="0"/>
              </a:spcAft>
              <a:buSzPts val="1120"/>
              <a:buNone/>
              <a:defRPr sz="1400" b="0" i="0" cap="small">
                <a:solidFill>
                  <a:srgbClr val="89B8D4"/>
                </a:solidFill>
                <a:latin typeface="Century Gothic"/>
                <a:ea typeface="Century Gothic"/>
                <a:cs typeface="Century Gothic"/>
                <a:sym typeface="Century Gothic"/>
              </a:defRPr>
            </a:lvl1pPr>
            <a:lvl2pPr marL="914400" lvl="1" indent="-228600" algn="r" rtl="1">
              <a:spcBef>
                <a:spcPts val="1000"/>
              </a:spcBef>
              <a:spcAft>
                <a:spcPts val="0"/>
              </a:spcAft>
              <a:buSzPts val="960"/>
              <a:buNone/>
              <a:defRPr sz="1200"/>
            </a:lvl2pPr>
            <a:lvl3pPr marL="1371600" lvl="2" indent="-228600" algn="r" rtl="1">
              <a:spcBef>
                <a:spcPts val="1000"/>
              </a:spcBef>
              <a:spcAft>
                <a:spcPts val="0"/>
              </a:spcAft>
              <a:buSzPts val="800"/>
              <a:buNone/>
              <a:defRPr sz="1000"/>
            </a:lvl3pPr>
            <a:lvl4pPr marL="1828800" lvl="3" indent="-228600" algn="r" rtl="1">
              <a:spcBef>
                <a:spcPts val="1000"/>
              </a:spcBef>
              <a:spcAft>
                <a:spcPts val="0"/>
              </a:spcAft>
              <a:buSzPts val="720"/>
              <a:buNone/>
              <a:defRPr sz="900"/>
            </a:lvl4pPr>
            <a:lvl5pPr marL="2286000" lvl="4" indent="-228600" algn="r" rtl="1">
              <a:spcBef>
                <a:spcPts val="1000"/>
              </a:spcBef>
              <a:spcAft>
                <a:spcPts val="0"/>
              </a:spcAft>
              <a:buSzPts val="720"/>
              <a:buNone/>
              <a:defRPr sz="900"/>
            </a:lvl5pPr>
            <a:lvl6pPr marL="2743200" lvl="5" indent="-228600" algn="r" rtl="1">
              <a:spcBef>
                <a:spcPts val="1000"/>
              </a:spcBef>
              <a:spcAft>
                <a:spcPts val="0"/>
              </a:spcAft>
              <a:buSzPts val="720"/>
              <a:buNone/>
              <a:defRPr sz="900"/>
            </a:lvl6pPr>
            <a:lvl7pPr marL="3200400" lvl="6" indent="-228600" algn="r" rtl="1">
              <a:spcBef>
                <a:spcPts val="1000"/>
              </a:spcBef>
              <a:spcAft>
                <a:spcPts val="0"/>
              </a:spcAft>
              <a:buSzPts val="720"/>
              <a:buNone/>
              <a:defRPr sz="900"/>
            </a:lvl7pPr>
            <a:lvl8pPr marL="3657600" lvl="7" indent="-228600" algn="r" rtl="1">
              <a:spcBef>
                <a:spcPts val="1000"/>
              </a:spcBef>
              <a:spcAft>
                <a:spcPts val="0"/>
              </a:spcAft>
              <a:buSzPts val="720"/>
              <a:buNone/>
              <a:defRPr sz="900"/>
            </a:lvl8pPr>
            <a:lvl9pPr marL="4114800" lvl="8" indent="-228600" algn="r" rtl="1">
              <a:spcBef>
                <a:spcPts val="1000"/>
              </a:spcBef>
              <a:spcAft>
                <a:spcPts val="0"/>
              </a:spcAft>
              <a:buSzPts val="720"/>
              <a:buNone/>
              <a:defRPr sz="900"/>
            </a:lvl9pPr>
          </a:lstStyle>
          <a:p>
            <a:endParaRPr/>
          </a:p>
        </p:txBody>
      </p:sp>
      <p:sp>
        <p:nvSpPr>
          <p:cNvPr id="169" name="Google Shape;169;p13"/>
          <p:cNvSpPr txBox="1">
            <a:spLocks noGrp="1"/>
          </p:cNvSpPr>
          <p:nvPr>
            <p:ph type="body" idx="2"/>
          </p:nvPr>
        </p:nvSpPr>
        <p:spPr>
          <a:xfrm>
            <a:off x="1154954" y="5029199"/>
            <a:ext cx="9244897" cy="997857"/>
          </a:xfrm>
          <a:prstGeom prst="rect">
            <a:avLst/>
          </a:prstGeom>
          <a:noFill/>
          <a:ln>
            <a:noFill/>
          </a:ln>
        </p:spPr>
        <p:txBody>
          <a:bodyPr spcFirstLastPara="1" wrap="square" lIns="91425" tIns="45700" rIns="91425" bIns="45700" anchor="ctr" anchorCtr="0">
            <a:normAutofit/>
          </a:bodyPr>
          <a:lstStyle>
            <a:lvl1pPr marL="457200" lvl="0" indent="-228600" algn="r" rtl="1">
              <a:spcBef>
                <a:spcPts val="1000"/>
              </a:spcBef>
              <a:spcAft>
                <a:spcPts val="0"/>
              </a:spcAft>
              <a:buSzPts val="1120"/>
              <a:buNone/>
              <a:defRPr sz="1400"/>
            </a:lvl1pPr>
            <a:lvl2pPr marL="914400" lvl="1" indent="-228600" algn="r" rtl="1">
              <a:spcBef>
                <a:spcPts val="1000"/>
              </a:spcBef>
              <a:spcAft>
                <a:spcPts val="0"/>
              </a:spcAft>
              <a:buSzPts val="960"/>
              <a:buNone/>
              <a:defRPr sz="1200"/>
            </a:lvl2pPr>
            <a:lvl3pPr marL="1371600" lvl="2" indent="-228600" algn="r" rtl="1">
              <a:spcBef>
                <a:spcPts val="1000"/>
              </a:spcBef>
              <a:spcAft>
                <a:spcPts val="0"/>
              </a:spcAft>
              <a:buSzPts val="800"/>
              <a:buNone/>
              <a:defRPr sz="1000"/>
            </a:lvl3pPr>
            <a:lvl4pPr marL="1828800" lvl="3" indent="-228600" algn="r" rtl="1">
              <a:spcBef>
                <a:spcPts val="1000"/>
              </a:spcBef>
              <a:spcAft>
                <a:spcPts val="0"/>
              </a:spcAft>
              <a:buSzPts val="720"/>
              <a:buNone/>
              <a:defRPr sz="900"/>
            </a:lvl4pPr>
            <a:lvl5pPr marL="2286000" lvl="4" indent="-228600" algn="r" rtl="1">
              <a:spcBef>
                <a:spcPts val="1000"/>
              </a:spcBef>
              <a:spcAft>
                <a:spcPts val="0"/>
              </a:spcAft>
              <a:buSzPts val="720"/>
              <a:buNone/>
              <a:defRPr sz="900"/>
            </a:lvl5pPr>
            <a:lvl6pPr marL="2743200" lvl="5" indent="-228600" algn="r" rtl="1">
              <a:spcBef>
                <a:spcPts val="1000"/>
              </a:spcBef>
              <a:spcAft>
                <a:spcPts val="0"/>
              </a:spcAft>
              <a:buSzPts val="720"/>
              <a:buNone/>
              <a:defRPr sz="900"/>
            </a:lvl6pPr>
            <a:lvl7pPr marL="3200400" lvl="6" indent="-228600" algn="r" rtl="1">
              <a:spcBef>
                <a:spcPts val="1000"/>
              </a:spcBef>
              <a:spcAft>
                <a:spcPts val="0"/>
              </a:spcAft>
              <a:buSzPts val="720"/>
              <a:buNone/>
              <a:defRPr sz="900"/>
            </a:lvl7pPr>
            <a:lvl8pPr marL="3657600" lvl="7" indent="-228600" algn="r" rtl="1">
              <a:spcBef>
                <a:spcPts val="1000"/>
              </a:spcBef>
              <a:spcAft>
                <a:spcPts val="0"/>
              </a:spcAft>
              <a:buSzPts val="720"/>
              <a:buNone/>
              <a:defRPr sz="900"/>
            </a:lvl8pPr>
            <a:lvl9pPr marL="4114800" lvl="8" indent="-228600" algn="r" rtl="1">
              <a:spcBef>
                <a:spcPts val="1000"/>
              </a:spcBef>
              <a:spcAft>
                <a:spcPts val="0"/>
              </a:spcAft>
              <a:buSzPts val="720"/>
              <a:buNone/>
              <a:defRPr sz="900"/>
            </a:lvl9pPr>
          </a:lstStyle>
          <a:p>
            <a:endParaRPr/>
          </a:p>
        </p:txBody>
      </p:sp>
      <p:sp>
        <p:nvSpPr>
          <p:cNvPr id="170" name="Google Shape;170;p13"/>
          <p:cNvSpPr txBox="1">
            <a:spLocks noGrp="1"/>
          </p:cNvSpPr>
          <p:nvPr>
            <p:ph type="dt" idx="10"/>
          </p:nvPr>
        </p:nvSpPr>
        <p:spPr>
          <a:xfrm>
            <a:off x="10653104" y="6391838"/>
            <a:ext cx="990599" cy="304799"/>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1" name="Google Shape;171;p13"/>
          <p:cNvSpPr txBox="1">
            <a:spLocks noGrp="1"/>
          </p:cNvSpPr>
          <p:nvPr>
            <p:ph type="ftr" idx="11"/>
          </p:nvPr>
        </p:nvSpPr>
        <p:spPr>
          <a:xfrm>
            <a:off x="561110" y="6391838"/>
            <a:ext cx="3859795" cy="30480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2" name="Google Shape;172;p13"/>
          <p:cNvSpPr/>
          <p:nvPr/>
        </p:nvSpPr>
        <p:spPr>
          <a:xfrm>
            <a:off x="10437812" y="0"/>
            <a:ext cx="685800" cy="1143000"/>
          </a:xfrm>
          <a:prstGeom prst="rect">
            <a:avLst/>
          </a:prstGeom>
          <a:solidFill>
            <a:schemeClr val="accent1"/>
          </a:solidFill>
          <a:ln>
            <a:noFill/>
          </a:ln>
          <a:effectLst>
            <a:outerShdw blurRad="38100" dist="25400" dir="5400000" rotWithShape="0">
              <a:srgbClr val="000000">
                <a:alpha val="4470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3"/>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כרטיס שם">
  <p:cSld name="כרטיס שם">
    <p:spTree>
      <p:nvGrpSpPr>
        <p:cNvPr id="1" name="Shape 174"/>
        <p:cNvGrpSpPr/>
        <p:nvPr/>
      </p:nvGrpSpPr>
      <p:grpSpPr>
        <a:xfrm>
          <a:off x="0" y="0"/>
          <a:ext cx="0" cy="0"/>
          <a:chOff x="0" y="0"/>
          <a:chExt cx="0" cy="0"/>
        </a:xfrm>
      </p:grpSpPr>
      <p:grpSp>
        <p:nvGrpSpPr>
          <p:cNvPr id="175" name="Google Shape;175;p14"/>
          <p:cNvGrpSpPr/>
          <p:nvPr/>
        </p:nvGrpSpPr>
        <p:grpSpPr>
          <a:xfrm>
            <a:off x="0" y="0"/>
            <a:ext cx="12192000" cy="6858000"/>
            <a:chOff x="0" y="0"/>
            <a:chExt cx="12192000" cy="6858000"/>
          </a:xfrm>
        </p:grpSpPr>
        <p:sp>
          <p:nvSpPr>
            <p:cNvPr id="176" name="Google Shape;176;p14"/>
            <p:cNvSpPr/>
            <p:nvPr/>
          </p:nvSpPr>
          <p:spPr>
            <a:xfrm>
              <a:off x="0" y="0"/>
              <a:ext cx="12192000" cy="6858000"/>
            </a:xfrm>
            <a:prstGeom prst="rect">
              <a:avLst/>
            </a:prstGeom>
            <a:blipFill rotWithShape="1">
              <a:blip r:embed="rId2">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4"/>
            <p:cNvSpPr/>
            <p:nvPr/>
          </p:nvSpPr>
          <p:spPr>
            <a:xfrm>
              <a:off x="0" y="2667000"/>
              <a:ext cx="4191000" cy="4191000"/>
            </a:xfrm>
            <a:prstGeom prst="ellipse">
              <a:avLst/>
            </a:prstGeom>
            <a:gradFill>
              <a:gsLst>
                <a:gs pos="0">
                  <a:srgbClr val="FEC306">
                    <a:alpha val="10980"/>
                  </a:srgbClr>
                </a:gs>
                <a:gs pos="36000">
                  <a:srgbClr val="FEC306">
                    <a:alpha val="9803"/>
                  </a:srgbClr>
                </a:gs>
                <a:gs pos="75000">
                  <a:srgbClr val="FEC306">
                    <a:alpha val="0"/>
                  </a:srgbClr>
                </a:gs>
                <a:gs pos="100000">
                  <a:srgbClr val="FEC306">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14"/>
            <p:cNvSpPr/>
            <p:nvPr/>
          </p:nvSpPr>
          <p:spPr>
            <a:xfrm>
              <a:off x="0" y="2895600"/>
              <a:ext cx="2362200" cy="2362200"/>
            </a:xfrm>
            <a:prstGeom prst="ellipse">
              <a:avLst/>
            </a:prstGeom>
            <a:gradFill>
              <a:gsLst>
                <a:gs pos="0">
                  <a:srgbClr val="FEC306">
                    <a:alpha val="7843"/>
                  </a:srgbClr>
                </a:gs>
                <a:gs pos="36000">
                  <a:srgbClr val="FEC306">
                    <a:alpha val="7843"/>
                  </a:srgbClr>
                </a:gs>
                <a:gs pos="72000">
                  <a:srgbClr val="FEC306">
                    <a:alpha val="0"/>
                  </a:srgbClr>
                </a:gs>
                <a:gs pos="100000">
                  <a:srgbClr val="FEC306">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14"/>
            <p:cNvSpPr/>
            <p:nvPr/>
          </p:nvSpPr>
          <p:spPr>
            <a:xfrm>
              <a:off x="8609012" y="5867400"/>
              <a:ext cx="990600" cy="990600"/>
            </a:xfrm>
            <a:prstGeom prst="ellipse">
              <a:avLst/>
            </a:prstGeom>
            <a:gradFill>
              <a:gsLst>
                <a:gs pos="0">
                  <a:srgbClr val="FEC306">
                    <a:alpha val="13725"/>
                  </a:srgbClr>
                </a:gs>
                <a:gs pos="36000">
                  <a:srgbClr val="FEC306">
                    <a:alpha val="6666"/>
                  </a:srgbClr>
                </a:gs>
                <a:gs pos="66000">
                  <a:srgbClr val="FEC306">
                    <a:alpha val="0"/>
                  </a:srgbClr>
                </a:gs>
                <a:gs pos="100000">
                  <a:srgbClr val="FEC306">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4"/>
            <p:cNvSpPr/>
            <p:nvPr/>
          </p:nvSpPr>
          <p:spPr>
            <a:xfrm>
              <a:off x="8609012" y="1676400"/>
              <a:ext cx="2819400" cy="2819400"/>
            </a:xfrm>
            <a:prstGeom prst="ellipse">
              <a:avLst/>
            </a:prstGeom>
            <a:gradFill>
              <a:gsLst>
                <a:gs pos="0">
                  <a:srgbClr val="FEC306">
                    <a:alpha val="6666"/>
                  </a:srgbClr>
                </a:gs>
                <a:gs pos="36000">
                  <a:srgbClr val="FEC306">
                    <a:alpha val="5882"/>
                  </a:srgbClr>
                </a:gs>
                <a:gs pos="69000">
                  <a:srgbClr val="FEC306">
                    <a:alpha val="0"/>
                  </a:srgbClr>
                </a:gs>
                <a:gs pos="100000">
                  <a:srgbClr val="FEC306">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4"/>
            <p:cNvSpPr/>
            <p:nvPr/>
          </p:nvSpPr>
          <p:spPr>
            <a:xfrm>
              <a:off x="7999412" y="8464"/>
              <a:ext cx="1600200" cy="1600200"/>
            </a:xfrm>
            <a:prstGeom prst="ellipse">
              <a:avLst/>
            </a:prstGeom>
            <a:gradFill>
              <a:gsLst>
                <a:gs pos="0">
                  <a:srgbClr val="FEC306">
                    <a:alpha val="13725"/>
                  </a:srgbClr>
                </a:gs>
                <a:gs pos="36000">
                  <a:srgbClr val="FEC306">
                    <a:alpha val="6666"/>
                  </a:srgbClr>
                </a:gs>
                <a:gs pos="73000">
                  <a:srgbClr val="FEC306">
                    <a:alpha val="0"/>
                  </a:srgbClr>
                </a:gs>
                <a:gs pos="100000">
                  <a:srgbClr val="FEC306">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4"/>
            <p:cNvSpPr/>
            <p:nvPr/>
          </p:nvSpPr>
          <p:spPr>
            <a:xfrm rot="-589932">
              <a:off x="8490951" y="4193583"/>
              <a:ext cx="3299407" cy="440924"/>
            </a:xfrm>
            <a:custGeom>
              <a:avLst/>
              <a:gdLst/>
              <a:ahLst/>
              <a:cxnLst/>
              <a:rect l="l" t="t" r="r" b="b"/>
              <a:pathLst>
                <a:path w="10000" h="5291" extrusionOk="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4"/>
            <p:cNvSpPr/>
            <p:nvPr/>
          </p:nvSpPr>
          <p:spPr>
            <a:xfrm>
              <a:off x="455612" y="4241801"/>
              <a:ext cx="11277600" cy="2337161"/>
            </a:xfrm>
            <a:custGeom>
              <a:avLst/>
              <a:gdLst/>
              <a:ahLst/>
              <a:cxnLst/>
              <a:rect l="l" t="t" r="r" b="b"/>
              <a:pathLst>
                <a:path w="10000" h="8000" extrusionOk="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lt1"/>
            </a:solidFill>
            <a:ln>
              <a:noFill/>
            </a:ln>
          </p:spPr>
        </p:sp>
        <p:sp>
          <p:nvSpPr>
            <p:cNvPr id="184" name="Google Shape;184;p14"/>
            <p:cNvSpPr/>
            <p:nvPr/>
          </p:nvSpPr>
          <p:spPr>
            <a:xfrm>
              <a:off x="0" y="1587"/>
              <a:ext cx="12192000" cy="6856413"/>
            </a:xfrm>
            <a:custGeom>
              <a:avLst/>
              <a:gdLst/>
              <a:ahLst/>
              <a:cxnLst/>
              <a:rect l="l" t="t" r="r" b="b"/>
              <a:pathLst>
                <a:path w="15356" h="8638" extrusionOk="0">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185" name="Google Shape;185;p14"/>
          <p:cNvSpPr txBox="1">
            <a:spLocks noGrp="1"/>
          </p:cNvSpPr>
          <p:nvPr>
            <p:ph type="title"/>
          </p:nvPr>
        </p:nvSpPr>
        <p:spPr>
          <a:xfrm>
            <a:off x="1154954" y="2370667"/>
            <a:ext cx="8825660" cy="1822514"/>
          </a:xfrm>
          <a:prstGeom prst="rect">
            <a:avLst/>
          </a:prstGeom>
          <a:noFill/>
          <a:ln>
            <a:noFill/>
          </a:ln>
        </p:spPr>
        <p:txBody>
          <a:bodyPr spcFirstLastPara="1" wrap="square" lIns="91425" tIns="45700" rIns="91425" bIns="45700" anchor="b" anchorCtr="0">
            <a:noAutofit/>
          </a:bodyPr>
          <a:lstStyle>
            <a:lvl1pPr lvl="0" algn="l" rtl="1">
              <a:spcBef>
                <a:spcPts val="0"/>
              </a:spcBef>
              <a:spcAft>
                <a:spcPts val="0"/>
              </a:spcAft>
              <a:buClr>
                <a:schemeClr val="lt2"/>
              </a:buClr>
              <a:buSzPts val="4000"/>
              <a:buFont typeface="Century Gothic"/>
              <a:buNone/>
              <a:defRPr sz="4000" b="0" cap="none"/>
            </a:lvl1pPr>
            <a:lvl2pPr lvl="1" algn="l" rtl="1">
              <a:spcBef>
                <a:spcPts val="0"/>
              </a:spcBef>
              <a:spcAft>
                <a:spcPts val="0"/>
              </a:spcAft>
              <a:buSzPts val="1400"/>
              <a:buNone/>
              <a:defRPr/>
            </a:lvl2pPr>
            <a:lvl3pPr lvl="2" algn="l" rtl="1">
              <a:spcBef>
                <a:spcPts val="0"/>
              </a:spcBef>
              <a:spcAft>
                <a:spcPts val="0"/>
              </a:spcAft>
              <a:buSzPts val="1400"/>
              <a:buNone/>
              <a:defRPr/>
            </a:lvl3pPr>
            <a:lvl4pPr lvl="3" algn="l" rtl="1">
              <a:spcBef>
                <a:spcPts val="0"/>
              </a:spcBef>
              <a:spcAft>
                <a:spcPts val="0"/>
              </a:spcAft>
              <a:buSzPts val="1400"/>
              <a:buNone/>
              <a:defRPr/>
            </a:lvl4pPr>
            <a:lvl5pPr lvl="4" algn="l" rtl="1">
              <a:spcBef>
                <a:spcPts val="0"/>
              </a:spcBef>
              <a:spcAft>
                <a:spcPts val="0"/>
              </a:spcAft>
              <a:buSzPts val="1400"/>
              <a:buNone/>
              <a:defRPr/>
            </a:lvl5pPr>
            <a:lvl6pPr lvl="5" algn="l" rtl="1">
              <a:spcBef>
                <a:spcPts val="0"/>
              </a:spcBef>
              <a:spcAft>
                <a:spcPts val="0"/>
              </a:spcAft>
              <a:buSzPts val="1400"/>
              <a:buNone/>
              <a:defRPr/>
            </a:lvl6pPr>
            <a:lvl7pPr lvl="6" algn="l" rtl="1">
              <a:spcBef>
                <a:spcPts val="0"/>
              </a:spcBef>
              <a:spcAft>
                <a:spcPts val="0"/>
              </a:spcAft>
              <a:buSzPts val="1400"/>
              <a:buNone/>
              <a:defRPr/>
            </a:lvl7pPr>
            <a:lvl8pPr lvl="7" algn="l" rtl="1">
              <a:spcBef>
                <a:spcPts val="0"/>
              </a:spcBef>
              <a:spcAft>
                <a:spcPts val="0"/>
              </a:spcAft>
              <a:buSzPts val="1400"/>
              <a:buNone/>
              <a:defRPr/>
            </a:lvl8pPr>
            <a:lvl9pPr lvl="8" algn="l" rtl="1">
              <a:spcBef>
                <a:spcPts val="0"/>
              </a:spcBef>
              <a:spcAft>
                <a:spcPts val="0"/>
              </a:spcAft>
              <a:buSzPts val="1400"/>
              <a:buNone/>
              <a:defRPr/>
            </a:lvl9pPr>
          </a:lstStyle>
          <a:p>
            <a:endParaRPr/>
          </a:p>
        </p:txBody>
      </p:sp>
      <p:sp>
        <p:nvSpPr>
          <p:cNvPr id="186" name="Google Shape;186;p14"/>
          <p:cNvSpPr txBox="1">
            <a:spLocks noGrp="1"/>
          </p:cNvSpPr>
          <p:nvPr>
            <p:ph type="body" idx="1"/>
          </p:nvPr>
        </p:nvSpPr>
        <p:spPr>
          <a:xfrm>
            <a:off x="1154954" y="5024967"/>
            <a:ext cx="8825659" cy="860400"/>
          </a:xfrm>
          <a:prstGeom prst="rect">
            <a:avLst/>
          </a:prstGeom>
          <a:noFill/>
          <a:ln>
            <a:noFill/>
          </a:ln>
        </p:spPr>
        <p:txBody>
          <a:bodyPr spcFirstLastPara="1" wrap="square" lIns="91425" tIns="45700" rIns="91425" bIns="45700" anchor="t" anchorCtr="0">
            <a:normAutofit/>
          </a:bodyPr>
          <a:lstStyle>
            <a:lvl1pPr marL="457200" lvl="0" indent="-228600" algn="l" rtl="1">
              <a:spcBef>
                <a:spcPts val="1000"/>
              </a:spcBef>
              <a:spcAft>
                <a:spcPts val="0"/>
              </a:spcAft>
              <a:buSzPts val="1600"/>
              <a:buNone/>
              <a:defRPr sz="2000" cap="none">
                <a:solidFill>
                  <a:srgbClr val="89B8D4"/>
                </a:solidFill>
              </a:defRPr>
            </a:lvl1pPr>
            <a:lvl2pPr marL="914400" lvl="1" indent="-228600" algn="r" rtl="1">
              <a:spcBef>
                <a:spcPts val="1000"/>
              </a:spcBef>
              <a:spcAft>
                <a:spcPts val="0"/>
              </a:spcAft>
              <a:buSzPts val="1440"/>
              <a:buNone/>
              <a:defRPr sz="1800">
                <a:solidFill>
                  <a:srgbClr val="888888"/>
                </a:solidFill>
              </a:defRPr>
            </a:lvl2pPr>
            <a:lvl3pPr marL="1371600" lvl="2" indent="-228600" algn="r" rtl="1">
              <a:spcBef>
                <a:spcPts val="1000"/>
              </a:spcBef>
              <a:spcAft>
                <a:spcPts val="0"/>
              </a:spcAft>
              <a:buSzPts val="1280"/>
              <a:buNone/>
              <a:defRPr sz="1600">
                <a:solidFill>
                  <a:srgbClr val="888888"/>
                </a:solidFill>
              </a:defRPr>
            </a:lvl3pPr>
            <a:lvl4pPr marL="1828800" lvl="3" indent="-228600" algn="r" rtl="1">
              <a:spcBef>
                <a:spcPts val="1000"/>
              </a:spcBef>
              <a:spcAft>
                <a:spcPts val="0"/>
              </a:spcAft>
              <a:buSzPts val="1120"/>
              <a:buNone/>
              <a:defRPr sz="1400">
                <a:solidFill>
                  <a:srgbClr val="888888"/>
                </a:solidFill>
              </a:defRPr>
            </a:lvl4pPr>
            <a:lvl5pPr marL="2286000" lvl="4" indent="-228600" algn="r" rtl="1">
              <a:spcBef>
                <a:spcPts val="1000"/>
              </a:spcBef>
              <a:spcAft>
                <a:spcPts val="0"/>
              </a:spcAft>
              <a:buSzPts val="1120"/>
              <a:buNone/>
              <a:defRPr sz="1400">
                <a:solidFill>
                  <a:srgbClr val="888888"/>
                </a:solidFill>
              </a:defRPr>
            </a:lvl5pPr>
            <a:lvl6pPr marL="2743200" lvl="5" indent="-228600" algn="r" rtl="1">
              <a:spcBef>
                <a:spcPts val="1000"/>
              </a:spcBef>
              <a:spcAft>
                <a:spcPts val="0"/>
              </a:spcAft>
              <a:buSzPts val="1120"/>
              <a:buNone/>
              <a:defRPr sz="1400">
                <a:solidFill>
                  <a:srgbClr val="888888"/>
                </a:solidFill>
              </a:defRPr>
            </a:lvl6pPr>
            <a:lvl7pPr marL="3200400" lvl="6" indent="-228600" algn="r" rtl="1">
              <a:spcBef>
                <a:spcPts val="1000"/>
              </a:spcBef>
              <a:spcAft>
                <a:spcPts val="0"/>
              </a:spcAft>
              <a:buSzPts val="1120"/>
              <a:buNone/>
              <a:defRPr sz="1400">
                <a:solidFill>
                  <a:srgbClr val="888888"/>
                </a:solidFill>
              </a:defRPr>
            </a:lvl7pPr>
            <a:lvl8pPr marL="3657600" lvl="7" indent="-228600" algn="r" rtl="1">
              <a:spcBef>
                <a:spcPts val="1000"/>
              </a:spcBef>
              <a:spcAft>
                <a:spcPts val="0"/>
              </a:spcAft>
              <a:buSzPts val="1120"/>
              <a:buNone/>
              <a:defRPr sz="1400">
                <a:solidFill>
                  <a:srgbClr val="888888"/>
                </a:solidFill>
              </a:defRPr>
            </a:lvl8pPr>
            <a:lvl9pPr marL="4114800" lvl="8" indent="-228600" algn="r" rtl="1">
              <a:spcBef>
                <a:spcPts val="1000"/>
              </a:spcBef>
              <a:spcAft>
                <a:spcPts val="0"/>
              </a:spcAft>
              <a:buSzPts val="1120"/>
              <a:buNone/>
              <a:defRPr sz="1400">
                <a:solidFill>
                  <a:srgbClr val="888888"/>
                </a:solidFill>
              </a:defRPr>
            </a:lvl9pPr>
          </a:lstStyle>
          <a:p>
            <a:endParaRPr/>
          </a:p>
        </p:txBody>
      </p:sp>
      <p:sp>
        <p:nvSpPr>
          <p:cNvPr id="187" name="Google Shape;187;p14"/>
          <p:cNvSpPr txBox="1">
            <a:spLocks noGrp="1"/>
          </p:cNvSpPr>
          <p:nvPr>
            <p:ph type="dt" idx="10"/>
          </p:nvPr>
        </p:nvSpPr>
        <p:spPr>
          <a:xfrm>
            <a:off x="10653104" y="6391838"/>
            <a:ext cx="990599" cy="304799"/>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8" name="Google Shape;188;p14"/>
          <p:cNvSpPr txBox="1">
            <a:spLocks noGrp="1"/>
          </p:cNvSpPr>
          <p:nvPr>
            <p:ph type="ftr" idx="11"/>
          </p:nvPr>
        </p:nvSpPr>
        <p:spPr>
          <a:xfrm>
            <a:off x="561110" y="6391838"/>
            <a:ext cx="3859795" cy="30480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9" name="Google Shape;189;p14"/>
          <p:cNvSpPr/>
          <p:nvPr/>
        </p:nvSpPr>
        <p:spPr>
          <a:xfrm>
            <a:off x="10437812" y="0"/>
            <a:ext cx="685800" cy="1143000"/>
          </a:xfrm>
          <a:prstGeom prst="rect">
            <a:avLst/>
          </a:prstGeom>
          <a:solidFill>
            <a:schemeClr val="accent1"/>
          </a:solidFill>
          <a:ln>
            <a:noFill/>
          </a:ln>
          <a:effectLst>
            <a:outerShdw blurRad="38100" dist="25400" dir="5400000" rotWithShape="0">
              <a:srgbClr val="000000">
                <a:alpha val="4470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4"/>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3 עמודות">
  <p:cSld name="3 עמודות">
    <p:spTree>
      <p:nvGrpSpPr>
        <p:cNvPr id="1" name="Shape 191"/>
        <p:cNvGrpSpPr/>
        <p:nvPr/>
      </p:nvGrpSpPr>
      <p:grpSpPr>
        <a:xfrm>
          <a:off x="0" y="0"/>
          <a:ext cx="0" cy="0"/>
          <a:chOff x="0" y="0"/>
          <a:chExt cx="0" cy="0"/>
        </a:xfrm>
      </p:grpSpPr>
      <p:sp>
        <p:nvSpPr>
          <p:cNvPr id="192" name="Google Shape;192;p15"/>
          <p:cNvSpPr txBox="1">
            <a:spLocks noGrp="1"/>
          </p:cNvSpPr>
          <p:nvPr>
            <p:ph type="title"/>
          </p:nvPr>
        </p:nvSpPr>
        <p:spPr>
          <a:xfrm>
            <a:off x="1154954" y="973668"/>
            <a:ext cx="8825659" cy="706964"/>
          </a:xfrm>
          <a:prstGeom prst="rect">
            <a:avLst/>
          </a:prstGeom>
          <a:noFill/>
          <a:ln>
            <a:noFill/>
          </a:ln>
        </p:spPr>
        <p:txBody>
          <a:bodyPr spcFirstLastPara="1" wrap="square" lIns="91425" tIns="45700" rIns="91425" bIns="45700" anchor="ctr" anchorCtr="0">
            <a:noAutofit/>
          </a:bodyPr>
          <a:lstStyle>
            <a:lvl1pPr lvl="0" algn="l" rtl="1">
              <a:spcBef>
                <a:spcPts val="0"/>
              </a:spcBef>
              <a:spcAft>
                <a:spcPts val="0"/>
              </a:spcAft>
              <a:buClr>
                <a:schemeClr val="lt2"/>
              </a:buClr>
              <a:buSzPts val="3600"/>
              <a:buFont typeface="Century Gothic"/>
              <a:buNone/>
              <a:defRPr sz="3600"/>
            </a:lvl1pPr>
            <a:lvl2pPr lvl="1" algn="l" rtl="1">
              <a:spcBef>
                <a:spcPts val="0"/>
              </a:spcBef>
              <a:spcAft>
                <a:spcPts val="0"/>
              </a:spcAft>
              <a:buSzPts val="1400"/>
              <a:buNone/>
              <a:defRPr/>
            </a:lvl2pPr>
            <a:lvl3pPr lvl="2" algn="l" rtl="1">
              <a:spcBef>
                <a:spcPts val="0"/>
              </a:spcBef>
              <a:spcAft>
                <a:spcPts val="0"/>
              </a:spcAft>
              <a:buSzPts val="1400"/>
              <a:buNone/>
              <a:defRPr/>
            </a:lvl3pPr>
            <a:lvl4pPr lvl="3" algn="l" rtl="1">
              <a:spcBef>
                <a:spcPts val="0"/>
              </a:spcBef>
              <a:spcAft>
                <a:spcPts val="0"/>
              </a:spcAft>
              <a:buSzPts val="1400"/>
              <a:buNone/>
              <a:defRPr/>
            </a:lvl4pPr>
            <a:lvl5pPr lvl="4" algn="l" rtl="1">
              <a:spcBef>
                <a:spcPts val="0"/>
              </a:spcBef>
              <a:spcAft>
                <a:spcPts val="0"/>
              </a:spcAft>
              <a:buSzPts val="1400"/>
              <a:buNone/>
              <a:defRPr/>
            </a:lvl5pPr>
            <a:lvl6pPr lvl="5" algn="l" rtl="1">
              <a:spcBef>
                <a:spcPts val="0"/>
              </a:spcBef>
              <a:spcAft>
                <a:spcPts val="0"/>
              </a:spcAft>
              <a:buSzPts val="1400"/>
              <a:buNone/>
              <a:defRPr/>
            </a:lvl6pPr>
            <a:lvl7pPr lvl="6" algn="l" rtl="1">
              <a:spcBef>
                <a:spcPts val="0"/>
              </a:spcBef>
              <a:spcAft>
                <a:spcPts val="0"/>
              </a:spcAft>
              <a:buSzPts val="1400"/>
              <a:buNone/>
              <a:defRPr/>
            </a:lvl7pPr>
            <a:lvl8pPr lvl="7" algn="l" rtl="1">
              <a:spcBef>
                <a:spcPts val="0"/>
              </a:spcBef>
              <a:spcAft>
                <a:spcPts val="0"/>
              </a:spcAft>
              <a:buSzPts val="1400"/>
              <a:buNone/>
              <a:defRPr/>
            </a:lvl8pPr>
            <a:lvl9pPr lvl="8" algn="l" rtl="1">
              <a:spcBef>
                <a:spcPts val="0"/>
              </a:spcBef>
              <a:spcAft>
                <a:spcPts val="0"/>
              </a:spcAft>
              <a:buSzPts val="1400"/>
              <a:buNone/>
              <a:defRPr/>
            </a:lvl9pPr>
          </a:lstStyle>
          <a:p>
            <a:endParaRPr/>
          </a:p>
        </p:txBody>
      </p:sp>
      <p:sp>
        <p:nvSpPr>
          <p:cNvPr id="193" name="Google Shape;193;p15"/>
          <p:cNvSpPr txBox="1">
            <a:spLocks noGrp="1"/>
          </p:cNvSpPr>
          <p:nvPr>
            <p:ph type="body" idx="1"/>
          </p:nvPr>
        </p:nvSpPr>
        <p:spPr>
          <a:xfrm>
            <a:off x="1154954" y="2603502"/>
            <a:ext cx="3141878" cy="576262"/>
          </a:xfrm>
          <a:prstGeom prst="rect">
            <a:avLst/>
          </a:prstGeom>
          <a:noFill/>
          <a:ln>
            <a:noFill/>
          </a:ln>
        </p:spPr>
        <p:txBody>
          <a:bodyPr spcFirstLastPara="1" wrap="square" lIns="91425" tIns="45700" rIns="91425" bIns="45700" anchor="b" anchorCtr="0">
            <a:noAutofit/>
          </a:bodyPr>
          <a:lstStyle>
            <a:lvl1pPr marL="457200" lvl="0" indent="-228600" algn="r" rtl="1">
              <a:spcBef>
                <a:spcPts val="1000"/>
              </a:spcBef>
              <a:spcAft>
                <a:spcPts val="0"/>
              </a:spcAft>
              <a:buSzPts val="1920"/>
              <a:buNone/>
              <a:defRPr sz="2400" b="0">
                <a:solidFill>
                  <a:srgbClr val="89B8D4"/>
                </a:solidFill>
              </a:defRPr>
            </a:lvl1pPr>
            <a:lvl2pPr marL="914400" lvl="1" indent="-228600" algn="r" rtl="1">
              <a:spcBef>
                <a:spcPts val="1000"/>
              </a:spcBef>
              <a:spcAft>
                <a:spcPts val="0"/>
              </a:spcAft>
              <a:buSzPts val="1600"/>
              <a:buNone/>
              <a:defRPr sz="2000" b="1"/>
            </a:lvl2pPr>
            <a:lvl3pPr marL="1371600" lvl="2" indent="-228600" algn="r" rtl="1">
              <a:spcBef>
                <a:spcPts val="1000"/>
              </a:spcBef>
              <a:spcAft>
                <a:spcPts val="0"/>
              </a:spcAft>
              <a:buSzPts val="1440"/>
              <a:buNone/>
              <a:defRPr sz="1800" b="1"/>
            </a:lvl3pPr>
            <a:lvl4pPr marL="1828800" lvl="3" indent="-228600" algn="r" rtl="1">
              <a:spcBef>
                <a:spcPts val="1000"/>
              </a:spcBef>
              <a:spcAft>
                <a:spcPts val="0"/>
              </a:spcAft>
              <a:buSzPts val="1280"/>
              <a:buNone/>
              <a:defRPr sz="1600" b="1"/>
            </a:lvl4pPr>
            <a:lvl5pPr marL="2286000" lvl="4" indent="-228600" algn="r" rtl="1">
              <a:spcBef>
                <a:spcPts val="1000"/>
              </a:spcBef>
              <a:spcAft>
                <a:spcPts val="0"/>
              </a:spcAft>
              <a:buSzPts val="1280"/>
              <a:buNone/>
              <a:defRPr sz="1600" b="1"/>
            </a:lvl5pPr>
            <a:lvl6pPr marL="2743200" lvl="5" indent="-228600" algn="r" rtl="1">
              <a:spcBef>
                <a:spcPts val="1000"/>
              </a:spcBef>
              <a:spcAft>
                <a:spcPts val="0"/>
              </a:spcAft>
              <a:buSzPts val="1280"/>
              <a:buNone/>
              <a:defRPr sz="1600" b="1"/>
            </a:lvl6pPr>
            <a:lvl7pPr marL="3200400" lvl="6" indent="-228600" algn="r" rtl="1">
              <a:spcBef>
                <a:spcPts val="1000"/>
              </a:spcBef>
              <a:spcAft>
                <a:spcPts val="0"/>
              </a:spcAft>
              <a:buSzPts val="1280"/>
              <a:buNone/>
              <a:defRPr sz="1600" b="1"/>
            </a:lvl7pPr>
            <a:lvl8pPr marL="3657600" lvl="7" indent="-228600" algn="r" rtl="1">
              <a:spcBef>
                <a:spcPts val="1000"/>
              </a:spcBef>
              <a:spcAft>
                <a:spcPts val="0"/>
              </a:spcAft>
              <a:buSzPts val="1280"/>
              <a:buNone/>
              <a:defRPr sz="1600" b="1"/>
            </a:lvl8pPr>
            <a:lvl9pPr marL="4114800" lvl="8" indent="-228600" algn="r" rtl="1">
              <a:spcBef>
                <a:spcPts val="1000"/>
              </a:spcBef>
              <a:spcAft>
                <a:spcPts val="0"/>
              </a:spcAft>
              <a:buSzPts val="1280"/>
              <a:buNone/>
              <a:defRPr sz="1600" b="1"/>
            </a:lvl9pPr>
          </a:lstStyle>
          <a:p>
            <a:endParaRPr/>
          </a:p>
        </p:txBody>
      </p:sp>
      <p:sp>
        <p:nvSpPr>
          <p:cNvPr id="194" name="Google Shape;194;p15"/>
          <p:cNvSpPr txBox="1">
            <a:spLocks noGrp="1"/>
          </p:cNvSpPr>
          <p:nvPr>
            <p:ph type="body" idx="2"/>
          </p:nvPr>
        </p:nvSpPr>
        <p:spPr>
          <a:xfrm>
            <a:off x="1154953" y="3179764"/>
            <a:ext cx="3141879" cy="2847293"/>
          </a:xfrm>
          <a:prstGeom prst="rect">
            <a:avLst/>
          </a:prstGeom>
          <a:noFill/>
          <a:ln>
            <a:noFill/>
          </a:ln>
        </p:spPr>
        <p:txBody>
          <a:bodyPr spcFirstLastPara="1" wrap="square" lIns="91425" tIns="45700" rIns="91425" bIns="45700" anchor="t" anchorCtr="0">
            <a:normAutofit/>
          </a:bodyPr>
          <a:lstStyle>
            <a:lvl1pPr marL="457200" lvl="0" indent="-228600" algn="r" rtl="1">
              <a:spcBef>
                <a:spcPts val="1000"/>
              </a:spcBef>
              <a:spcAft>
                <a:spcPts val="0"/>
              </a:spcAft>
              <a:buSzPts val="1120"/>
              <a:buNone/>
              <a:defRPr sz="1400"/>
            </a:lvl1pPr>
            <a:lvl2pPr marL="914400" lvl="1" indent="-228600" algn="r" rtl="1">
              <a:spcBef>
                <a:spcPts val="1000"/>
              </a:spcBef>
              <a:spcAft>
                <a:spcPts val="0"/>
              </a:spcAft>
              <a:buSzPts val="960"/>
              <a:buNone/>
              <a:defRPr sz="1200"/>
            </a:lvl2pPr>
            <a:lvl3pPr marL="1371600" lvl="2" indent="-228600" algn="r" rtl="1">
              <a:spcBef>
                <a:spcPts val="1000"/>
              </a:spcBef>
              <a:spcAft>
                <a:spcPts val="0"/>
              </a:spcAft>
              <a:buSzPts val="800"/>
              <a:buNone/>
              <a:defRPr sz="1000"/>
            </a:lvl3pPr>
            <a:lvl4pPr marL="1828800" lvl="3" indent="-228600" algn="r" rtl="1">
              <a:spcBef>
                <a:spcPts val="1000"/>
              </a:spcBef>
              <a:spcAft>
                <a:spcPts val="0"/>
              </a:spcAft>
              <a:buSzPts val="720"/>
              <a:buNone/>
              <a:defRPr sz="900"/>
            </a:lvl4pPr>
            <a:lvl5pPr marL="2286000" lvl="4" indent="-228600" algn="r" rtl="1">
              <a:spcBef>
                <a:spcPts val="1000"/>
              </a:spcBef>
              <a:spcAft>
                <a:spcPts val="0"/>
              </a:spcAft>
              <a:buSzPts val="720"/>
              <a:buNone/>
              <a:defRPr sz="900"/>
            </a:lvl5pPr>
            <a:lvl6pPr marL="2743200" lvl="5" indent="-228600" algn="r" rtl="1">
              <a:spcBef>
                <a:spcPts val="1000"/>
              </a:spcBef>
              <a:spcAft>
                <a:spcPts val="0"/>
              </a:spcAft>
              <a:buSzPts val="720"/>
              <a:buNone/>
              <a:defRPr sz="900"/>
            </a:lvl6pPr>
            <a:lvl7pPr marL="3200400" lvl="6" indent="-228600" algn="r" rtl="1">
              <a:spcBef>
                <a:spcPts val="1000"/>
              </a:spcBef>
              <a:spcAft>
                <a:spcPts val="0"/>
              </a:spcAft>
              <a:buSzPts val="720"/>
              <a:buNone/>
              <a:defRPr sz="900"/>
            </a:lvl7pPr>
            <a:lvl8pPr marL="3657600" lvl="7" indent="-228600" algn="r" rtl="1">
              <a:spcBef>
                <a:spcPts val="1000"/>
              </a:spcBef>
              <a:spcAft>
                <a:spcPts val="0"/>
              </a:spcAft>
              <a:buSzPts val="720"/>
              <a:buNone/>
              <a:defRPr sz="900"/>
            </a:lvl8pPr>
            <a:lvl9pPr marL="4114800" lvl="8" indent="-228600" algn="r" rtl="1">
              <a:spcBef>
                <a:spcPts val="1000"/>
              </a:spcBef>
              <a:spcAft>
                <a:spcPts val="0"/>
              </a:spcAft>
              <a:buSzPts val="720"/>
              <a:buNone/>
              <a:defRPr sz="900"/>
            </a:lvl9pPr>
          </a:lstStyle>
          <a:p>
            <a:endParaRPr/>
          </a:p>
        </p:txBody>
      </p:sp>
      <p:sp>
        <p:nvSpPr>
          <p:cNvPr id="195" name="Google Shape;195;p15"/>
          <p:cNvSpPr txBox="1">
            <a:spLocks noGrp="1"/>
          </p:cNvSpPr>
          <p:nvPr>
            <p:ph type="body" idx="3"/>
          </p:nvPr>
        </p:nvSpPr>
        <p:spPr>
          <a:xfrm>
            <a:off x="4512721" y="2603500"/>
            <a:ext cx="3147009" cy="576262"/>
          </a:xfrm>
          <a:prstGeom prst="rect">
            <a:avLst/>
          </a:prstGeom>
          <a:noFill/>
          <a:ln>
            <a:noFill/>
          </a:ln>
        </p:spPr>
        <p:txBody>
          <a:bodyPr spcFirstLastPara="1" wrap="square" lIns="91425" tIns="45700" rIns="91425" bIns="45700" anchor="b" anchorCtr="0">
            <a:noAutofit/>
          </a:bodyPr>
          <a:lstStyle>
            <a:lvl1pPr marL="457200" lvl="0" indent="-228600" algn="r" rtl="1">
              <a:spcBef>
                <a:spcPts val="1000"/>
              </a:spcBef>
              <a:spcAft>
                <a:spcPts val="0"/>
              </a:spcAft>
              <a:buSzPts val="1920"/>
              <a:buNone/>
              <a:defRPr sz="2400" b="0">
                <a:solidFill>
                  <a:srgbClr val="89B8D4"/>
                </a:solidFill>
              </a:defRPr>
            </a:lvl1pPr>
            <a:lvl2pPr marL="914400" lvl="1" indent="-228600" algn="r" rtl="1">
              <a:spcBef>
                <a:spcPts val="1000"/>
              </a:spcBef>
              <a:spcAft>
                <a:spcPts val="0"/>
              </a:spcAft>
              <a:buSzPts val="1600"/>
              <a:buNone/>
              <a:defRPr sz="2000" b="1"/>
            </a:lvl2pPr>
            <a:lvl3pPr marL="1371600" lvl="2" indent="-228600" algn="r" rtl="1">
              <a:spcBef>
                <a:spcPts val="1000"/>
              </a:spcBef>
              <a:spcAft>
                <a:spcPts val="0"/>
              </a:spcAft>
              <a:buSzPts val="1440"/>
              <a:buNone/>
              <a:defRPr sz="1800" b="1"/>
            </a:lvl3pPr>
            <a:lvl4pPr marL="1828800" lvl="3" indent="-228600" algn="r" rtl="1">
              <a:spcBef>
                <a:spcPts val="1000"/>
              </a:spcBef>
              <a:spcAft>
                <a:spcPts val="0"/>
              </a:spcAft>
              <a:buSzPts val="1280"/>
              <a:buNone/>
              <a:defRPr sz="1600" b="1"/>
            </a:lvl4pPr>
            <a:lvl5pPr marL="2286000" lvl="4" indent="-228600" algn="r" rtl="1">
              <a:spcBef>
                <a:spcPts val="1000"/>
              </a:spcBef>
              <a:spcAft>
                <a:spcPts val="0"/>
              </a:spcAft>
              <a:buSzPts val="1280"/>
              <a:buNone/>
              <a:defRPr sz="1600" b="1"/>
            </a:lvl5pPr>
            <a:lvl6pPr marL="2743200" lvl="5" indent="-228600" algn="r" rtl="1">
              <a:spcBef>
                <a:spcPts val="1000"/>
              </a:spcBef>
              <a:spcAft>
                <a:spcPts val="0"/>
              </a:spcAft>
              <a:buSzPts val="1280"/>
              <a:buNone/>
              <a:defRPr sz="1600" b="1"/>
            </a:lvl6pPr>
            <a:lvl7pPr marL="3200400" lvl="6" indent="-228600" algn="r" rtl="1">
              <a:spcBef>
                <a:spcPts val="1000"/>
              </a:spcBef>
              <a:spcAft>
                <a:spcPts val="0"/>
              </a:spcAft>
              <a:buSzPts val="1280"/>
              <a:buNone/>
              <a:defRPr sz="1600" b="1"/>
            </a:lvl7pPr>
            <a:lvl8pPr marL="3657600" lvl="7" indent="-228600" algn="r" rtl="1">
              <a:spcBef>
                <a:spcPts val="1000"/>
              </a:spcBef>
              <a:spcAft>
                <a:spcPts val="0"/>
              </a:spcAft>
              <a:buSzPts val="1280"/>
              <a:buNone/>
              <a:defRPr sz="1600" b="1"/>
            </a:lvl8pPr>
            <a:lvl9pPr marL="4114800" lvl="8" indent="-228600" algn="r" rtl="1">
              <a:spcBef>
                <a:spcPts val="1000"/>
              </a:spcBef>
              <a:spcAft>
                <a:spcPts val="0"/>
              </a:spcAft>
              <a:buSzPts val="1280"/>
              <a:buNone/>
              <a:defRPr sz="1600" b="1"/>
            </a:lvl9pPr>
          </a:lstStyle>
          <a:p>
            <a:endParaRPr/>
          </a:p>
        </p:txBody>
      </p:sp>
      <p:sp>
        <p:nvSpPr>
          <p:cNvPr id="196" name="Google Shape;196;p15"/>
          <p:cNvSpPr txBox="1">
            <a:spLocks noGrp="1"/>
          </p:cNvSpPr>
          <p:nvPr>
            <p:ph type="body" idx="4"/>
          </p:nvPr>
        </p:nvSpPr>
        <p:spPr>
          <a:xfrm>
            <a:off x="4512721" y="3179763"/>
            <a:ext cx="3147009" cy="2847293"/>
          </a:xfrm>
          <a:prstGeom prst="rect">
            <a:avLst/>
          </a:prstGeom>
          <a:noFill/>
          <a:ln>
            <a:noFill/>
          </a:ln>
        </p:spPr>
        <p:txBody>
          <a:bodyPr spcFirstLastPara="1" wrap="square" lIns="91425" tIns="45700" rIns="91425" bIns="45700" anchor="t" anchorCtr="0">
            <a:normAutofit/>
          </a:bodyPr>
          <a:lstStyle>
            <a:lvl1pPr marL="457200" lvl="0" indent="-228600" algn="r" rtl="1">
              <a:spcBef>
                <a:spcPts val="1000"/>
              </a:spcBef>
              <a:spcAft>
                <a:spcPts val="0"/>
              </a:spcAft>
              <a:buSzPts val="1120"/>
              <a:buNone/>
              <a:defRPr sz="1400"/>
            </a:lvl1pPr>
            <a:lvl2pPr marL="914400" lvl="1" indent="-228600" algn="r" rtl="1">
              <a:spcBef>
                <a:spcPts val="1000"/>
              </a:spcBef>
              <a:spcAft>
                <a:spcPts val="0"/>
              </a:spcAft>
              <a:buSzPts val="960"/>
              <a:buNone/>
              <a:defRPr sz="1200"/>
            </a:lvl2pPr>
            <a:lvl3pPr marL="1371600" lvl="2" indent="-228600" algn="r" rtl="1">
              <a:spcBef>
                <a:spcPts val="1000"/>
              </a:spcBef>
              <a:spcAft>
                <a:spcPts val="0"/>
              </a:spcAft>
              <a:buSzPts val="800"/>
              <a:buNone/>
              <a:defRPr sz="1000"/>
            </a:lvl3pPr>
            <a:lvl4pPr marL="1828800" lvl="3" indent="-228600" algn="r" rtl="1">
              <a:spcBef>
                <a:spcPts val="1000"/>
              </a:spcBef>
              <a:spcAft>
                <a:spcPts val="0"/>
              </a:spcAft>
              <a:buSzPts val="720"/>
              <a:buNone/>
              <a:defRPr sz="900"/>
            </a:lvl4pPr>
            <a:lvl5pPr marL="2286000" lvl="4" indent="-228600" algn="r" rtl="1">
              <a:spcBef>
                <a:spcPts val="1000"/>
              </a:spcBef>
              <a:spcAft>
                <a:spcPts val="0"/>
              </a:spcAft>
              <a:buSzPts val="720"/>
              <a:buNone/>
              <a:defRPr sz="900"/>
            </a:lvl5pPr>
            <a:lvl6pPr marL="2743200" lvl="5" indent="-228600" algn="r" rtl="1">
              <a:spcBef>
                <a:spcPts val="1000"/>
              </a:spcBef>
              <a:spcAft>
                <a:spcPts val="0"/>
              </a:spcAft>
              <a:buSzPts val="720"/>
              <a:buNone/>
              <a:defRPr sz="900"/>
            </a:lvl6pPr>
            <a:lvl7pPr marL="3200400" lvl="6" indent="-228600" algn="r" rtl="1">
              <a:spcBef>
                <a:spcPts val="1000"/>
              </a:spcBef>
              <a:spcAft>
                <a:spcPts val="0"/>
              </a:spcAft>
              <a:buSzPts val="720"/>
              <a:buNone/>
              <a:defRPr sz="900"/>
            </a:lvl7pPr>
            <a:lvl8pPr marL="3657600" lvl="7" indent="-228600" algn="r" rtl="1">
              <a:spcBef>
                <a:spcPts val="1000"/>
              </a:spcBef>
              <a:spcAft>
                <a:spcPts val="0"/>
              </a:spcAft>
              <a:buSzPts val="720"/>
              <a:buNone/>
              <a:defRPr sz="900"/>
            </a:lvl8pPr>
            <a:lvl9pPr marL="4114800" lvl="8" indent="-228600" algn="r" rtl="1">
              <a:spcBef>
                <a:spcPts val="1000"/>
              </a:spcBef>
              <a:spcAft>
                <a:spcPts val="0"/>
              </a:spcAft>
              <a:buSzPts val="720"/>
              <a:buNone/>
              <a:defRPr sz="900"/>
            </a:lvl9pPr>
          </a:lstStyle>
          <a:p>
            <a:endParaRPr/>
          </a:p>
        </p:txBody>
      </p:sp>
      <p:sp>
        <p:nvSpPr>
          <p:cNvPr id="197" name="Google Shape;197;p15"/>
          <p:cNvSpPr txBox="1">
            <a:spLocks noGrp="1"/>
          </p:cNvSpPr>
          <p:nvPr>
            <p:ph type="body" idx="5"/>
          </p:nvPr>
        </p:nvSpPr>
        <p:spPr>
          <a:xfrm>
            <a:off x="7888135" y="2603501"/>
            <a:ext cx="3145730" cy="576262"/>
          </a:xfrm>
          <a:prstGeom prst="rect">
            <a:avLst/>
          </a:prstGeom>
          <a:noFill/>
          <a:ln>
            <a:noFill/>
          </a:ln>
        </p:spPr>
        <p:txBody>
          <a:bodyPr spcFirstLastPara="1" wrap="square" lIns="91425" tIns="45700" rIns="91425" bIns="45700" anchor="b" anchorCtr="0">
            <a:noAutofit/>
          </a:bodyPr>
          <a:lstStyle>
            <a:lvl1pPr marL="457200" lvl="0" indent="-228600" algn="r" rtl="1">
              <a:spcBef>
                <a:spcPts val="1000"/>
              </a:spcBef>
              <a:spcAft>
                <a:spcPts val="0"/>
              </a:spcAft>
              <a:buSzPts val="1920"/>
              <a:buNone/>
              <a:defRPr sz="2400" b="0">
                <a:solidFill>
                  <a:srgbClr val="89B8D4"/>
                </a:solidFill>
              </a:defRPr>
            </a:lvl1pPr>
            <a:lvl2pPr marL="914400" lvl="1" indent="-228600" algn="r" rtl="1">
              <a:spcBef>
                <a:spcPts val="1000"/>
              </a:spcBef>
              <a:spcAft>
                <a:spcPts val="0"/>
              </a:spcAft>
              <a:buSzPts val="1600"/>
              <a:buNone/>
              <a:defRPr sz="2000" b="1"/>
            </a:lvl2pPr>
            <a:lvl3pPr marL="1371600" lvl="2" indent="-228600" algn="r" rtl="1">
              <a:spcBef>
                <a:spcPts val="1000"/>
              </a:spcBef>
              <a:spcAft>
                <a:spcPts val="0"/>
              </a:spcAft>
              <a:buSzPts val="1440"/>
              <a:buNone/>
              <a:defRPr sz="1800" b="1"/>
            </a:lvl3pPr>
            <a:lvl4pPr marL="1828800" lvl="3" indent="-228600" algn="r" rtl="1">
              <a:spcBef>
                <a:spcPts val="1000"/>
              </a:spcBef>
              <a:spcAft>
                <a:spcPts val="0"/>
              </a:spcAft>
              <a:buSzPts val="1280"/>
              <a:buNone/>
              <a:defRPr sz="1600" b="1"/>
            </a:lvl4pPr>
            <a:lvl5pPr marL="2286000" lvl="4" indent="-228600" algn="r" rtl="1">
              <a:spcBef>
                <a:spcPts val="1000"/>
              </a:spcBef>
              <a:spcAft>
                <a:spcPts val="0"/>
              </a:spcAft>
              <a:buSzPts val="1280"/>
              <a:buNone/>
              <a:defRPr sz="1600" b="1"/>
            </a:lvl5pPr>
            <a:lvl6pPr marL="2743200" lvl="5" indent="-228600" algn="r" rtl="1">
              <a:spcBef>
                <a:spcPts val="1000"/>
              </a:spcBef>
              <a:spcAft>
                <a:spcPts val="0"/>
              </a:spcAft>
              <a:buSzPts val="1280"/>
              <a:buNone/>
              <a:defRPr sz="1600" b="1"/>
            </a:lvl6pPr>
            <a:lvl7pPr marL="3200400" lvl="6" indent="-228600" algn="r" rtl="1">
              <a:spcBef>
                <a:spcPts val="1000"/>
              </a:spcBef>
              <a:spcAft>
                <a:spcPts val="0"/>
              </a:spcAft>
              <a:buSzPts val="1280"/>
              <a:buNone/>
              <a:defRPr sz="1600" b="1"/>
            </a:lvl7pPr>
            <a:lvl8pPr marL="3657600" lvl="7" indent="-228600" algn="r" rtl="1">
              <a:spcBef>
                <a:spcPts val="1000"/>
              </a:spcBef>
              <a:spcAft>
                <a:spcPts val="0"/>
              </a:spcAft>
              <a:buSzPts val="1280"/>
              <a:buNone/>
              <a:defRPr sz="1600" b="1"/>
            </a:lvl8pPr>
            <a:lvl9pPr marL="4114800" lvl="8" indent="-228600" algn="r" rtl="1">
              <a:spcBef>
                <a:spcPts val="1000"/>
              </a:spcBef>
              <a:spcAft>
                <a:spcPts val="0"/>
              </a:spcAft>
              <a:buSzPts val="1280"/>
              <a:buNone/>
              <a:defRPr sz="1600" b="1"/>
            </a:lvl9pPr>
          </a:lstStyle>
          <a:p>
            <a:endParaRPr/>
          </a:p>
        </p:txBody>
      </p:sp>
      <p:sp>
        <p:nvSpPr>
          <p:cNvPr id="198" name="Google Shape;198;p15"/>
          <p:cNvSpPr txBox="1">
            <a:spLocks noGrp="1"/>
          </p:cNvSpPr>
          <p:nvPr>
            <p:ph type="body" idx="6"/>
          </p:nvPr>
        </p:nvSpPr>
        <p:spPr>
          <a:xfrm>
            <a:off x="7888329" y="3179762"/>
            <a:ext cx="3145536" cy="2847293"/>
          </a:xfrm>
          <a:prstGeom prst="rect">
            <a:avLst/>
          </a:prstGeom>
          <a:noFill/>
          <a:ln>
            <a:noFill/>
          </a:ln>
        </p:spPr>
        <p:txBody>
          <a:bodyPr spcFirstLastPara="1" wrap="square" lIns="91425" tIns="45700" rIns="91425" bIns="45700" anchor="t" anchorCtr="0">
            <a:normAutofit/>
          </a:bodyPr>
          <a:lstStyle>
            <a:lvl1pPr marL="457200" lvl="0" indent="-228600" algn="r" rtl="1">
              <a:spcBef>
                <a:spcPts val="1000"/>
              </a:spcBef>
              <a:spcAft>
                <a:spcPts val="0"/>
              </a:spcAft>
              <a:buSzPts val="1120"/>
              <a:buNone/>
              <a:defRPr sz="1400"/>
            </a:lvl1pPr>
            <a:lvl2pPr marL="914400" lvl="1" indent="-228600" algn="r" rtl="1">
              <a:spcBef>
                <a:spcPts val="1000"/>
              </a:spcBef>
              <a:spcAft>
                <a:spcPts val="0"/>
              </a:spcAft>
              <a:buSzPts val="960"/>
              <a:buNone/>
              <a:defRPr sz="1200"/>
            </a:lvl2pPr>
            <a:lvl3pPr marL="1371600" lvl="2" indent="-228600" algn="r" rtl="1">
              <a:spcBef>
                <a:spcPts val="1000"/>
              </a:spcBef>
              <a:spcAft>
                <a:spcPts val="0"/>
              </a:spcAft>
              <a:buSzPts val="800"/>
              <a:buNone/>
              <a:defRPr sz="1000"/>
            </a:lvl3pPr>
            <a:lvl4pPr marL="1828800" lvl="3" indent="-228600" algn="r" rtl="1">
              <a:spcBef>
                <a:spcPts val="1000"/>
              </a:spcBef>
              <a:spcAft>
                <a:spcPts val="0"/>
              </a:spcAft>
              <a:buSzPts val="720"/>
              <a:buNone/>
              <a:defRPr sz="900"/>
            </a:lvl4pPr>
            <a:lvl5pPr marL="2286000" lvl="4" indent="-228600" algn="r" rtl="1">
              <a:spcBef>
                <a:spcPts val="1000"/>
              </a:spcBef>
              <a:spcAft>
                <a:spcPts val="0"/>
              </a:spcAft>
              <a:buSzPts val="720"/>
              <a:buNone/>
              <a:defRPr sz="900"/>
            </a:lvl5pPr>
            <a:lvl6pPr marL="2743200" lvl="5" indent="-228600" algn="r" rtl="1">
              <a:spcBef>
                <a:spcPts val="1000"/>
              </a:spcBef>
              <a:spcAft>
                <a:spcPts val="0"/>
              </a:spcAft>
              <a:buSzPts val="720"/>
              <a:buNone/>
              <a:defRPr sz="900"/>
            </a:lvl6pPr>
            <a:lvl7pPr marL="3200400" lvl="6" indent="-228600" algn="r" rtl="1">
              <a:spcBef>
                <a:spcPts val="1000"/>
              </a:spcBef>
              <a:spcAft>
                <a:spcPts val="0"/>
              </a:spcAft>
              <a:buSzPts val="720"/>
              <a:buNone/>
              <a:defRPr sz="900"/>
            </a:lvl7pPr>
            <a:lvl8pPr marL="3657600" lvl="7" indent="-228600" algn="r" rtl="1">
              <a:spcBef>
                <a:spcPts val="1000"/>
              </a:spcBef>
              <a:spcAft>
                <a:spcPts val="0"/>
              </a:spcAft>
              <a:buSzPts val="720"/>
              <a:buNone/>
              <a:defRPr sz="900"/>
            </a:lvl8pPr>
            <a:lvl9pPr marL="4114800" lvl="8" indent="-228600" algn="r" rtl="1">
              <a:spcBef>
                <a:spcPts val="1000"/>
              </a:spcBef>
              <a:spcAft>
                <a:spcPts val="0"/>
              </a:spcAft>
              <a:buSzPts val="720"/>
              <a:buNone/>
              <a:defRPr sz="900"/>
            </a:lvl9pPr>
          </a:lstStyle>
          <a:p>
            <a:endParaRPr/>
          </a:p>
        </p:txBody>
      </p:sp>
      <p:cxnSp>
        <p:nvCxnSpPr>
          <p:cNvPr id="199" name="Google Shape;199;p15"/>
          <p:cNvCxnSpPr/>
          <p:nvPr/>
        </p:nvCxnSpPr>
        <p:spPr>
          <a:xfrm>
            <a:off x="4403971" y="2569633"/>
            <a:ext cx="0" cy="3492499"/>
          </a:xfrm>
          <a:prstGeom prst="straightConnector1">
            <a:avLst/>
          </a:prstGeom>
          <a:noFill/>
          <a:ln w="12700" cap="flat" cmpd="sng">
            <a:solidFill>
              <a:schemeClr val="accent1">
                <a:alpha val="40000"/>
              </a:schemeClr>
            </a:solidFill>
            <a:prstDash val="solid"/>
            <a:round/>
            <a:headEnd type="none" w="sm" len="sm"/>
            <a:tailEnd type="none" w="sm" len="sm"/>
          </a:ln>
        </p:spPr>
      </p:cxnSp>
      <p:cxnSp>
        <p:nvCxnSpPr>
          <p:cNvPr id="200" name="Google Shape;200;p15"/>
          <p:cNvCxnSpPr/>
          <p:nvPr/>
        </p:nvCxnSpPr>
        <p:spPr>
          <a:xfrm>
            <a:off x="7772401" y="2569633"/>
            <a:ext cx="0" cy="3492499"/>
          </a:xfrm>
          <a:prstGeom prst="straightConnector1">
            <a:avLst/>
          </a:prstGeom>
          <a:noFill/>
          <a:ln w="12700" cap="flat" cmpd="sng">
            <a:solidFill>
              <a:schemeClr val="accent1">
                <a:alpha val="40000"/>
              </a:schemeClr>
            </a:solidFill>
            <a:prstDash val="solid"/>
            <a:round/>
            <a:headEnd type="none" w="sm" len="sm"/>
            <a:tailEnd type="none" w="sm" len="sm"/>
          </a:ln>
        </p:spPr>
      </p:cxnSp>
      <p:sp>
        <p:nvSpPr>
          <p:cNvPr id="201" name="Google Shape;201;p15"/>
          <p:cNvSpPr txBox="1">
            <a:spLocks noGrp="1"/>
          </p:cNvSpPr>
          <p:nvPr>
            <p:ph type="dt" idx="10"/>
          </p:nvPr>
        </p:nvSpPr>
        <p:spPr>
          <a:xfrm>
            <a:off x="10653104" y="6391838"/>
            <a:ext cx="990599" cy="304799"/>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2" name="Google Shape;202;p15"/>
          <p:cNvSpPr txBox="1">
            <a:spLocks noGrp="1"/>
          </p:cNvSpPr>
          <p:nvPr>
            <p:ph type="ftr" idx="11"/>
          </p:nvPr>
        </p:nvSpPr>
        <p:spPr>
          <a:xfrm>
            <a:off x="561110" y="6391838"/>
            <a:ext cx="3859795" cy="30480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3" name="Google Shape;203;p15"/>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עמודת 3 תמונות">
  <p:cSld name="עמודת 3 תמונות">
    <p:spTree>
      <p:nvGrpSpPr>
        <p:cNvPr id="1" name="Shape 204"/>
        <p:cNvGrpSpPr/>
        <p:nvPr/>
      </p:nvGrpSpPr>
      <p:grpSpPr>
        <a:xfrm>
          <a:off x="0" y="0"/>
          <a:ext cx="0" cy="0"/>
          <a:chOff x="0" y="0"/>
          <a:chExt cx="0" cy="0"/>
        </a:xfrm>
      </p:grpSpPr>
      <p:sp>
        <p:nvSpPr>
          <p:cNvPr id="205" name="Google Shape;205;p16"/>
          <p:cNvSpPr txBox="1">
            <a:spLocks noGrp="1"/>
          </p:cNvSpPr>
          <p:nvPr>
            <p:ph type="title"/>
          </p:nvPr>
        </p:nvSpPr>
        <p:spPr>
          <a:xfrm>
            <a:off x="1154954" y="973668"/>
            <a:ext cx="8825659" cy="706964"/>
          </a:xfrm>
          <a:prstGeom prst="rect">
            <a:avLst/>
          </a:prstGeom>
          <a:noFill/>
          <a:ln>
            <a:noFill/>
          </a:ln>
        </p:spPr>
        <p:txBody>
          <a:bodyPr spcFirstLastPara="1" wrap="square" lIns="91425" tIns="45700" rIns="91425" bIns="45700" anchor="ctr" anchorCtr="0">
            <a:noAutofit/>
          </a:bodyPr>
          <a:lstStyle>
            <a:lvl1pPr lvl="0" algn="l" rtl="1">
              <a:spcBef>
                <a:spcPts val="0"/>
              </a:spcBef>
              <a:spcAft>
                <a:spcPts val="0"/>
              </a:spcAft>
              <a:buClr>
                <a:schemeClr val="lt2"/>
              </a:buClr>
              <a:buSzPts val="3600"/>
              <a:buFont typeface="Century Gothic"/>
              <a:buNone/>
              <a:defRPr sz="3600"/>
            </a:lvl1pPr>
            <a:lvl2pPr lvl="1" algn="l" rtl="1">
              <a:spcBef>
                <a:spcPts val="0"/>
              </a:spcBef>
              <a:spcAft>
                <a:spcPts val="0"/>
              </a:spcAft>
              <a:buSzPts val="1400"/>
              <a:buNone/>
              <a:defRPr/>
            </a:lvl2pPr>
            <a:lvl3pPr lvl="2" algn="l" rtl="1">
              <a:spcBef>
                <a:spcPts val="0"/>
              </a:spcBef>
              <a:spcAft>
                <a:spcPts val="0"/>
              </a:spcAft>
              <a:buSzPts val="1400"/>
              <a:buNone/>
              <a:defRPr/>
            </a:lvl3pPr>
            <a:lvl4pPr lvl="3" algn="l" rtl="1">
              <a:spcBef>
                <a:spcPts val="0"/>
              </a:spcBef>
              <a:spcAft>
                <a:spcPts val="0"/>
              </a:spcAft>
              <a:buSzPts val="1400"/>
              <a:buNone/>
              <a:defRPr/>
            </a:lvl4pPr>
            <a:lvl5pPr lvl="4" algn="l" rtl="1">
              <a:spcBef>
                <a:spcPts val="0"/>
              </a:spcBef>
              <a:spcAft>
                <a:spcPts val="0"/>
              </a:spcAft>
              <a:buSzPts val="1400"/>
              <a:buNone/>
              <a:defRPr/>
            </a:lvl5pPr>
            <a:lvl6pPr lvl="5" algn="l" rtl="1">
              <a:spcBef>
                <a:spcPts val="0"/>
              </a:spcBef>
              <a:spcAft>
                <a:spcPts val="0"/>
              </a:spcAft>
              <a:buSzPts val="1400"/>
              <a:buNone/>
              <a:defRPr/>
            </a:lvl6pPr>
            <a:lvl7pPr lvl="6" algn="l" rtl="1">
              <a:spcBef>
                <a:spcPts val="0"/>
              </a:spcBef>
              <a:spcAft>
                <a:spcPts val="0"/>
              </a:spcAft>
              <a:buSzPts val="1400"/>
              <a:buNone/>
              <a:defRPr/>
            </a:lvl7pPr>
            <a:lvl8pPr lvl="7" algn="l" rtl="1">
              <a:spcBef>
                <a:spcPts val="0"/>
              </a:spcBef>
              <a:spcAft>
                <a:spcPts val="0"/>
              </a:spcAft>
              <a:buSzPts val="1400"/>
              <a:buNone/>
              <a:defRPr/>
            </a:lvl8pPr>
            <a:lvl9pPr lvl="8" algn="l" rtl="1">
              <a:spcBef>
                <a:spcPts val="0"/>
              </a:spcBef>
              <a:spcAft>
                <a:spcPts val="0"/>
              </a:spcAft>
              <a:buSzPts val="1400"/>
              <a:buNone/>
              <a:defRPr/>
            </a:lvl9pPr>
          </a:lstStyle>
          <a:p>
            <a:endParaRPr/>
          </a:p>
        </p:txBody>
      </p:sp>
      <p:sp>
        <p:nvSpPr>
          <p:cNvPr id="206" name="Google Shape;206;p16"/>
          <p:cNvSpPr txBox="1">
            <a:spLocks noGrp="1"/>
          </p:cNvSpPr>
          <p:nvPr>
            <p:ph type="body" idx="1"/>
          </p:nvPr>
        </p:nvSpPr>
        <p:spPr>
          <a:xfrm>
            <a:off x="1154954" y="4532844"/>
            <a:ext cx="3050438" cy="576262"/>
          </a:xfrm>
          <a:prstGeom prst="rect">
            <a:avLst/>
          </a:prstGeom>
          <a:noFill/>
          <a:ln>
            <a:noFill/>
          </a:ln>
        </p:spPr>
        <p:txBody>
          <a:bodyPr spcFirstLastPara="1" wrap="square" lIns="91425" tIns="45700" rIns="91425" bIns="45700" anchor="b" anchorCtr="0">
            <a:noAutofit/>
          </a:bodyPr>
          <a:lstStyle>
            <a:lvl1pPr marL="457200" lvl="0" indent="-228600" algn="r" rtl="1">
              <a:spcBef>
                <a:spcPts val="1000"/>
              </a:spcBef>
              <a:spcAft>
                <a:spcPts val="0"/>
              </a:spcAft>
              <a:buSzPts val="1920"/>
              <a:buNone/>
              <a:defRPr sz="2400" b="0">
                <a:solidFill>
                  <a:srgbClr val="89B8D4"/>
                </a:solidFill>
              </a:defRPr>
            </a:lvl1pPr>
            <a:lvl2pPr marL="914400" lvl="1" indent="-228600" algn="r" rtl="1">
              <a:spcBef>
                <a:spcPts val="1000"/>
              </a:spcBef>
              <a:spcAft>
                <a:spcPts val="0"/>
              </a:spcAft>
              <a:buSzPts val="1600"/>
              <a:buNone/>
              <a:defRPr sz="2000" b="1"/>
            </a:lvl2pPr>
            <a:lvl3pPr marL="1371600" lvl="2" indent="-228600" algn="r" rtl="1">
              <a:spcBef>
                <a:spcPts val="1000"/>
              </a:spcBef>
              <a:spcAft>
                <a:spcPts val="0"/>
              </a:spcAft>
              <a:buSzPts val="1440"/>
              <a:buNone/>
              <a:defRPr sz="1800" b="1"/>
            </a:lvl3pPr>
            <a:lvl4pPr marL="1828800" lvl="3" indent="-228600" algn="r" rtl="1">
              <a:spcBef>
                <a:spcPts val="1000"/>
              </a:spcBef>
              <a:spcAft>
                <a:spcPts val="0"/>
              </a:spcAft>
              <a:buSzPts val="1280"/>
              <a:buNone/>
              <a:defRPr sz="1600" b="1"/>
            </a:lvl4pPr>
            <a:lvl5pPr marL="2286000" lvl="4" indent="-228600" algn="r" rtl="1">
              <a:spcBef>
                <a:spcPts val="1000"/>
              </a:spcBef>
              <a:spcAft>
                <a:spcPts val="0"/>
              </a:spcAft>
              <a:buSzPts val="1280"/>
              <a:buNone/>
              <a:defRPr sz="1600" b="1"/>
            </a:lvl5pPr>
            <a:lvl6pPr marL="2743200" lvl="5" indent="-228600" algn="r" rtl="1">
              <a:spcBef>
                <a:spcPts val="1000"/>
              </a:spcBef>
              <a:spcAft>
                <a:spcPts val="0"/>
              </a:spcAft>
              <a:buSzPts val="1280"/>
              <a:buNone/>
              <a:defRPr sz="1600" b="1"/>
            </a:lvl6pPr>
            <a:lvl7pPr marL="3200400" lvl="6" indent="-228600" algn="r" rtl="1">
              <a:spcBef>
                <a:spcPts val="1000"/>
              </a:spcBef>
              <a:spcAft>
                <a:spcPts val="0"/>
              </a:spcAft>
              <a:buSzPts val="1280"/>
              <a:buNone/>
              <a:defRPr sz="1600" b="1"/>
            </a:lvl7pPr>
            <a:lvl8pPr marL="3657600" lvl="7" indent="-228600" algn="r" rtl="1">
              <a:spcBef>
                <a:spcPts val="1000"/>
              </a:spcBef>
              <a:spcAft>
                <a:spcPts val="0"/>
              </a:spcAft>
              <a:buSzPts val="1280"/>
              <a:buNone/>
              <a:defRPr sz="1600" b="1"/>
            </a:lvl8pPr>
            <a:lvl9pPr marL="4114800" lvl="8" indent="-228600" algn="r" rtl="1">
              <a:spcBef>
                <a:spcPts val="1000"/>
              </a:spcBef>
              <a:spcAft>
                <a:spcPts val="0"/>
              </a:spcAft>
              <a:buSzPts val="1280"/>
              <a:buNone/>
              <a:defRPr sz="1600" b="1"/>
            </a:lvl9pPr>
          </a:lstStyle>
          <a:p>
            <a:endParaRPr/>
          </a:p>
        </p:txBody>
      </p:sp>
      <p:sp>
        <p:nvSpPr>
          <p:cNvPr id="207" name="Google Shape;207;p16"/>
          <p:cNvSpPr>
            <a:spLocks noGrp="1"/>
          </p:cNvSpPr>
          <p:nvPr>
            <p:ph type="pic" idx="2"/>
          </p:nvPr>
        </p:nvSpPr>
        <p:spPr>
          <a:xfrm>
            <a:off x="1334553" y="2603500"/>
            <a:ext cx="2691242" cy="1591510"/>
          </a:xfrm>
          <a:prstGeom prst="roundRect">
            <a:avLst>
              <a:gd name="adj" fmla="val 1858"/>
            </a:avLst>
          </a:prstGeom>
          <a:noFill/>
          <a:ln>
            <a:noFill/>
          </a:ln>
          <a:effectLst>
            <a:outerShdw blurRad="50800" dist="50800" dir="5400000" algn="tl" rotWithShape="0">
              <a:srgbClr val="000000">
                <a:alpha val="42745"/>
              </a:srgbClr>
            </a:outerShdw>
          </a:effectLst>
        </p:spPr>
      </p:sp>
      <p:sp>
        <p:nvSpPr>
          <p:cNvPr id="208" name="Google Shape;208;p16"/>
          <p:cNvSpPr txBox="1">
            <a:spLocks noGrp="1"/>
          </p:cNvSpPr>
          <p:nvPr>
            <p:ph type="body" idx="3"/>
          </p:nvPr>
        </p:nvSpPr>
        <p:spPr>
          <a:xfrm>
            <a:off x="1154954" y="5109106"/>
            <a:ext cx="3050438" cy="917952"/>
          </a:xfrm>
          <a:prstGeom prst="rect">
            <a:avLst/>
          </a:prstGeom>
          <a:noFill/>
          <a:ln>
            <a:noFill/>
          </a:ln>
        </p:spPr>
        <p:txBody>
          <a:bodyPr spcFirstLastPara="1" wrap="square" lIns="91425" tIns="45700" rIns="91425" bIns="45700" anchor="t" anchorCtr="0">
            <a:normAutofit/>
          </a:bodyPr>
          <a:lstStyle>
            <a:lvl1pPr marL="457200" lvl="0" indent="-228600" algn="r" rtl="1">
              <a:spcBef>
                <a:spcPts val="1000"/>
              </a:spcBef>
              <a:spcAft>
                <a:spcPts val="0"/>
              </a:spcAft>
              <a:buSzPts val="1120"/>
              <a:buNone/>
              <a:defRPr sz="1400"/>
            </a:lvl1pPr>
            <a:lvl2pPr marL="914400" lvl="1" indent="-228600" algn="r" rtl="1">
              <a:spcBef>
                <a:spcPts val="1000"/>
              </a:spcBef>
              <a:spcAft>
                <a:spcPts val="0"/>
              </a:spcAft>
              <a:buSzPts val="960"/>
              <a:buNone/>
              <a:defRPr sz="1200"/>
            </a:lvl2pPr>
            <a:lvl3pPr marL="1371600" lvl="2" indent="-228600" algn="r" rtl="1">
              <a:spcBef>
                <a:spcPts val="1000"/>
              </a:spcBef>
              <a:spcAft>
                <a:spcPts val="0"/>
              </a:spcAft>
              <a:buSzPts val="800"/>
              <a:buNone/>
              <a:defRPr sz="1000"/>
            </a:lvl3pPr>
            <a:lvl4pPr marL="1828800" lvl="3" indent="-228600" algn="r" rtl="1">
              <a:spcBef>
                <a:spcPts val="1000"/>
              </a:spcBef>
              <a:spcAft>
                <a:spcPts val="0"/>
              </a:spcAft>
              <a:buSzPts val="720"/>
              <a:buNone/>
              <a:defRPr sz="900"/>
            </a:lvl4pPr>
            <a:lvl5pPr marL="2286000" lvl="4" indent="-228600" algn="r" rtl="1">
              <a:spcBef>
                <a:spcPts val="1000"/>
              </a:spcBef>
              <a:spcAft>
                <a:spcPts val="0"/>
              </a:spcAft>
              <a:buSzPts val="720"/>
              <a:buNone/>
              <a:defRPr sz="900"/>
            </a:lvl5pPr>
            <a:lvl6pPr marL="2743200" lvl="5" indent="-228600" algn="r" rtl="1">
              <a:spcBef>
                <a:spcPts val="1000"/>
              </a:spcBef>
              <a:spcAft>
                <a:spcPts val="0"/>
              </a:spcAft>
              <a:buSzPts val="720"/>
              <a:buNone/>
              <a:defRPr sz="900"/>
            </a:lvl6pPr>
            <a:lvl7pPr marL="3200400" lvl="6" indent="-228600" algn="r" rtl="1">
              <a:spcBef>
                <a:spcPts val="1000"/>
              </a:spcBef>
              <a:spcAft>
                <a:spcPts val="0"/>
              </a:spcAft>
              <a:buSzPts val="720"/>
              <a:buNone/>
              <a:defRPr sz="900"/>
            </a:lvl7pPr>
            <a:lvl8pPr marL="3657600" lvl="7" indent="-228600" algn="r" rtl="1">
              <a:spcBef>
                <a:spcPts val="1000"/>
              </a:spcBef>
              <a:spcAft>
                <a:spcPts val="0"/>
              </a:spcAft>
              <a:buSzPts val="720"/>
              <a:buNone/>
              <a:defRPr sz="900"/>
            </a:lvl8pPr>
            <a:lvl9pPr marL="4114800" lvl="8" indent="-228600" algn="r" rtl="1">
              <a:spcBef>
                <a:spcPts val="1000"/>
              </a:spcBef>
              <a:spcAft>
                <a:spcPts val="0"/>
              </a:spcAft>
              <a:buSzPts val="720"/>
              <a:buNone/>
              <a:defRPr sz="900"/>
            </a:lvl9pPr>
          </a:lstStyle>
          <a:p>
            <a:endParaRPr/>
          </a:p>
        </p:txBody>
      </p:sp>
      <p:sp>
        <p:nvSpPr>
          <p:cNvPr id="209" name="Google Shape;209;p16"/>
          <p:cNvSpPr txBox="1">
            <a:spLocks noGrp="1"/>
          </p:cNvSpPr>
          <p:nvPr>
            <p:ph type="body" idx="4"/>
          </p:nvPr>
        </p:nvSpPr>
        <p:spPr>
          <a:xfrm>
            <a:off x="4568865" y="4532844"/>
            <a:ext cx="3050438" cy="576263"/>
          </a:xfrm>
          <a:prstGeom prst="rect">
            <a:avLst/>
          </a:prstGeom>
          <a:noFill/>
          <a:ln>
            <a:noFill/>
          </a:ln>
        </p:spPr>
        <p:txBody>
          <a:bodyPr spcFirstLastPara="1" wrap="square" lIns="91425" tIns="45700" rIns="91425" bIns="45700" anchor="b" anchorCtr="0">
            <a:noAutofit/>
          </a:bodyPr>
          <a:lstStyle>
            <a:lvl1pPr marL="457200" lvl="0" indent="-228600" algn="r" rtl="1">
              <a:spcBef>
                <a:spcPts val="1000"/>
              </a:spcBef>
              <a:spcAft>
                <a:spcPts val="0"/>
              </a:spcAft>
              <a:buSzPts val="1920"/>
              <a:buNone/>
              <a:defRPr sz="2400" b="0">
                <a:solidFill>
                  <a:srgbClr val="89B8D4"/>
                </a:solidFill>
              </a:defRPr>
            </a:lvl1pPr>
            <a:lvl2pPr marL="914400" lvl="1" indent="-228600" algn="r" rtl="1">
              <a:spcBef>
                <a:spcPts val="1000"/>
              </a:spcBef>
              <a:spcAft>
                <a:spcPts val="0"/>
              </a:spcAft>
              <a:buSzPts val="1600"/>
              <a:buNone/>
              <a:defRPr sz="2000" b="1"/>
            </a:lvl2pPr>
            <a:lvl3pPr marL="1371600" lvl="2" indent="-228600" algn="r" rtl="1">
              <a:spcBef>
                <a:spcPts val="1000"/>
              </a:spcBef>
              <a:spcAft>
                <a:spcPts val="0"/>
              </a:spcAft>
              <a:buSzPts val="1440"/>
              <a:buNone/>
              <a:defRPr sz="1800" b="1"/>
            </a:lvl3pPr>
            <a:lvl4pPr marL="1828800" lvl="3" indent="-228600" algn="r" rtl="1">
              <a:spcBef>
                <a:spcPts val="1000"/>
              </a:spcBef>
              <a:spcAft>
                <a:spcPts val="0"/>
              </a:spcAft>
              <a:buSzPts val="1280"/>
              <a:buNone/>
              <a:defRPr sz="1600" b="1"/>
            </a:lvl4pPr>
            <a:lvl5pPr marL="2286000" lvl="4" indent="-228600" algn="r" rtl="1">
              <a:spcBef>
                <a:spcPts val="1000"/>
              </a:spcBef>
              <a:spcAft>
                <a:spcPts val="0"/>
              </a:spcAft>
              <a:buSzPts val="1280"/>
              <a:buNone/>
              <a:defRPr sz="1600" b="1"/>
            </a:lvl5pPr>
            <a:lvl6pPr marL="2743200" lvl="5" indent="-228600" algn="r" rtl="1">
              <a:spcBef>
                <a:spcPts val="1000"/>
              </a:spcBef>
              <a:spcAft>
                <a:spcPts val="0"/>
              </a:spcAft>
              <a:buSzPts val="1280"/>
              <a:buNone/>
              <a:defRPr sz="1600" b="1"/>
            </a:lvl6pPr>
            <a:lvl7pPr marL="3200400" lvl="6" indent="-228600" algn="r" rtl="1">
              <a:spcBef>
                <a:spcPts val="1000"/>
              </a:spcBef>
              <a:spcAft>
                <a:spcPts val="0"/>
              </a:spcAft>
              <a:buSzPts val="1280"/>
              <a:buNone/>
              <a:defRPr sz="1600" b="1"/>
            </a:lvl7pPr>
            <a:lvl8pPr marL="3657600" lvl="7" indent="-228600" algn="r" rtl="1">
              <a:spcBef>
                <a:spcPts val="1000"/>
              </a:spcBef>
              <a:spcAft>
                <a:spcPts val="0"/>
              </a:spcAft>
              <a:buSzPts val="1280"/>
              <a:buNone/>
              <a:defRPr sz="1600" b="1"/>
            </a:lvl8pPr>
            <a:lvl9pPr marL="4114800" lvl="8" indent="-228600" algn="r" rtl="1">
              <a:spcBef>
                <a:spcPts val="1000"/>
              </a:spcBef>
              <a:spcAft>
                <a:spcPts val="0"/>
              </a:spcAft>
              <a:buSzPts val="1280"/>
              <a:buNone/>
              <a:defRPr sz="1600" b="1"/>
            </a:lvl9pPr>
          </a:lstStyle>
          <a:p>
            <a:endParaRPr/>
          </a:p>
        </p:txBody>
      </p:sp>
      <p:sp>
        <p:nvSpPr>
          <p:cNvPr id="210" name="Google Shape;210;p16"/>
          <p:cNvSpPr>
            <a:spLocks noGrp="1"/>
          </p:cNvSpPr>
          <p:nvPr>
            <p:ph type="pic" idx="5"/>
          </p:nvPr>
        </p:nvSpPr>
        <p:spPr>
          <a:xfrm>
            <a:off x="4748462" y="2603500"/>
            <a:ext cx="2691243" cy="1591510"/>
          </a:xfrm>
          <a:prstGeom prst="roundRect">
            <a:avLst>
              <a:gd name="adj" fmla="val 1858"/>
            </a:avLst>
          </a:prstGeom>
          <a:noFill/>
          <a:ln>
            <a:noFill/>
          </a:ln>
          <a:effectLst>
            <a:outerShdw blurRad="50800" dist="50800" dir="5400000" algn="tl" rotWithShape="0">
              <a:srgbClr val="000000">
                <a:alpha val="42745"/>
              </a:srgbClr>
            </a:outerShdw>
          </a:effectLst>
        </p:spPr>
      </p:sp>
      <p:sp>
        <p:nvSpPr>
          <p:cNvPr id="211" name="Google Shape;211;p16"/>
          <p:cNvSpPr txBox="1">
            <a:spLocks noGrp="1"/>
          </p:cNvSpPr>
          <p:nvPr>
            <p:ph type="body" idx="6"/>
          </p:nvPr>
        </p:nvSpPr>
        <p:spPr>
          <a:xfrm>
            <a:off x="4570172" y="5109105"/>
            <a:ext cx="3050438" cy="917952"/>
          </a:xfrm>
          <a:prstGeom prst="rect">
            <a:avLst/>
          </a:prstGeom>
          <a:noFill/>
          <a:ln>
            <a:noFill/>
          </a:ln>
        </p:spPr>
        <p:txBody>
          <a:bodyPr spcFirstLastPara="1" wrap="square" lIns="91425" tIns="45700" rIns="91425" bIns="45700" anchor="t" anchorCtr="0">
            <a:normAutofit/>
          </a:bodyPr>
          <a:lstStyle>
            <a:lvl1pPr marL="457200" lvl="0" indent="-228600" algn="r" rtl="1">
              <a:spcBef>
                <a:spcPts val="1000"/>
              </a:spcBef>
              <a:spcAft>
                <a:spcPts val="0"/>
              </a:spcAft>
              <a:buSzPts val="1120"/>
              <a:buNone/>
              <a:defRPr sz="1400"/>
            </a:lvl1pPr>
            <a:lvl2pPr marL="914400" lvl="1" indent="-228600" algn="r" rtl="1">
              <a:spcBef>
                <a:spcPts val="1000"/>
              </a:spcBef>
              <a:spcAft>
                <a:spcPts val="0"/>
              </a:spcAft>
              <a:buSzPts val="960"/>
              <a:buNone/>
              <a:defRPr sz="1200"/>
            </a:lvl2pPr>
            <a:lvl3pPr marL="1371600" lvl="2" indent="-228600" algn="r" rtl="1">
              <a:spcBef>
                <a:spcPts val="1000"/>
              </a:spcBef>
              <a:spcAft>
                <a:spcPts val="0"/>
              </a:spcAft>
              <a:buSzPts val="800"/>
              <a:buNone/>
              <a:defRPr sz="1000"/>
            </a:lvl3pPr>
            <a:lvl4pPr marL="1828800" lvl="3" indent="-228600" algn="r" rtl="1">
              <a:spcBef>
                <a:spcPts val="1000"/>
              </a:spcBef>
              <a:spcAft>
                <a:spcPts val="0"/>
              </a:spcAft>
              <a:buSzPts val="720"/>
              <a:buNone/>
              <a:defRPr sz="900"/>
            </a:lvl4pPr>
            <a:lvl5pPr marL="2286000" lvl="4" indent="-228600" algn="r" rtl="1">
              <a:spcBef>
                <a:spcPts val="1000"/>
              </a:spcBef>
              <a:spcAft>
                <a:spcPts val="0"/>
              </a:spcAft>
              <a:buSzPts val="720"/>
              <a:buNone/>
              <a:defRPr sz="900"/>
            </a:lvl5pPr>
            <a:lvl6pPr marL="2743200" lvl="5" indent="-228600" algn="r" rtl="1">
              <a:spcBef>
                <a:spcPts val="1000"/>
              </a:spcBef>
              <a:spcAft>
                <a:spcPts val="0"/>
              </a:spcAft>
              <a:buSzPts val="720"/>
              <a:buNone/>
              <a:defRPr sz="900"/>
            </a:lvl6pPr>
            <a:lvl7pPr marL="3200400" lvl="6" indent="-228600" algn="r" rtl="1">
              <a:spcBef>
                <a:spcPts val="1000"/>
              </a:spcBef>
              <a:spcAft>
                <a:spcPts val="0"/>
              </a:spcAft>
              <a:buSzPts val="720"/>
              <a:buNone/>
              <a:defRPr sz="900"/>
            </a:lvl7pPr>
            <a:lvl8pPr marL="3657600" lvl="7" indent="-228600" algn="r" rtl="1">
              <a:spcBef>
                <a:spcPts val="1000"/>
              </a:spcBef>
              <a:spcAft>
                <a:spcPts val="0"/>
              </a:spcAft>
              <a:buSzPts val="720"/>
              <a:buNone/>
              <a:defRPr sz="900"/>
            </a:lvl8pPr>
            <a:lvl9pPr marL="4114800" lvl="8" indent="-228600" algn="r" rtl="1">
              <a:spcBef>
                <a:spcPts val="1000"/>
              </a:spcBef>
              <a:spcAft>
                <a:spcPts val="0"/>
              </a:spcAft>
              <a:buSzPts val="720"/>
              <a:buNone/>
              <a:defRPr sz="900"/>
            </a:lvl9pPr>
          </a:lstStyle>
          <a:p>
            <a:endParaRPr/>
          </a:p>
        </p:txBody>
      </p:sp>
      <p:sp>
        <p:nvSpPr>
          <p:cNvPr id="212" name="Google Shape;212;p16"/>
          <p:cNvSpPr txBox="1">
            <a:spLocks noGrp="1"/>
          </p:cNvSpPr>
          <p:nvPr>
            <p:ph type="body" idx="7"/>
          </p:nvPr>
        </p:nvSpPr>
        <p:spPr>
          <a:xfrm>
            <a:off x="7982775" y="4532845"/>
            <a:ext cx="3051095" cy="576262"/>
          </a:xfrm>
          <a:prstGeom prst="rect">
            <a:avLst/>
          </a:prstGeom>
          <a:noFill/>
          <a:ln>
            <a:noFill/>
          </a:ln>
        </p:spPr>
        <p:txBody>
          <a:bodyPr spcFirstLastPara="1" wrap="square" lIns="91425" tIns="45700" rIns="91425" bIns="45700" anchor="b" anchorCtr="0">
            <a:noAutofit/>
          </a:bodyPr>
          <a:lstStyle>
            <a:lvl1pPr marL="457200" lvl="0" indent="-228600" algn="r" rtl="1">
              <a:spcBef>
                <a:spcPts val="1000"/>
              </a:spcBef>
              <a:spcAft>
                <a:spcPts val="0"/>
              </a:spcAft>
              <a:buSzPts val="1920"/>
              <a:buNone/>
              <a:defRPr sz="2400" b="0">
                <a:solidFill>
                  <a:srgbClr val="89B8D4"/>
                </a:solidFill>
              </a:defRPr>
            </a:lvl1pPr>
            <a:lvl2pPr marL="914400" lvl="1" indent="-228600" algn="r" rtl="1">
              <a:spcBef>
                <a:spcPts val="1000"/>
              </a:spcBef>
              <a:spcAft>
                <a:spcPts val="0"/>
              </a:spcAft>
              <a:buSzPts val="1600"/>
              <a:buNone/>
              <a:defRPr sz="2000" b="1"/>
            </a:lvl2pPr>
            <a:lvl3pPr marL="1371600" lvl="2" indent="-228600" algn="r" rtl="1">
              <a:spcBef>
                <a:spcPts val="1000"/>
              </a:spcBef>
              <a:spcAft>
                <a:spcPts val="0"/>
              </a:spcAft>
              <a:buSzPts val="1440"/>
              <a:buNone/>
              <a:defRPr sz="1800" b="1"/>
            </a:lvl3pPr>
            <a:lvl4pPr marL="1828800" lvl="3" indent="-228600" algn="r" rtl="1">
              <a:spcBef>
                <a:spcPts val="1000"/>
              </a:spcBef>
              <a:spcAft>
                <a:spcPts val="0"/>
              </a:spcAft>
              <a:buSzPts val="1280"/>
              <a:buNone/>
              <a:defRPr sz="1600" b="1"/>
            </a:lvl4pPr>
            <a:lvl5pPr marL="2286000" lvl="4" indent="-228600" algn="r" rtl="1">
              <a:spcBef>
                <a:spcPts val="1000"/>
              </a:spcBef>
              <a:spcAft>
                <a:spcPts val="0"/>
              </a:spcAft>
              <a:buSzPts val="1280"/>
              <a:buNone/>
              <a:defRPr sz="1600" b="1"/>
            </a:lvl5pPr>
            <a:lvl6pPr marL="2743200" lvl="5" indent="-228600" algn="r" rtl="1">
              <a:spcBef>
                <a:spcPts val="1000"/>
              </a:spcBef>
              <a:spcAft>
                <a:spcPts val="0"/>
              </a:spcAft>
              <a:buSzPts val="1280"/>
              <a:buNone/>
              <a:defRPr sz="1600" b="1"/>
            </a:lvl6pPr>
            <a:lvl7pPr marL="3200400" lvl="6" indent="-228600" algn="r" rtl="1">
              <a:spcBef>
                <a:spcPts val="1000"/>
              </a:spcBef>
              <a:spcAft>
                <a:spcPts val="0"/>
              </a:spcAft>
              <a:buSzPts val="1280"/>
              <a:buNone/>
              <a:defRPr sz="1600" b="1"/>
            </a:lvl7pPr>
            <a:lvl8pPr marL="3657600" lvl="7" indent="-228600" algn="r" rtl="1">
              <a:spcBef>
                <a:spcPts val="1000"/>
              </a:spcBef>
              <a:spcAft>
                <a:spcPts val="0"/>
              </a:spcAft>
              <a:buSzPts val="1280"/>
              <a:buNone/>
              <a:defRPr sz="1600" b="1"/>
            </a:lvl8pPr>
            <a:lvl9pPr marL="4114800" lvl="8" indent="-228600" algn="r" rtl="1">
              <a:spcBef>
                <a:spcPts val="1000"/>
              </a:spcBef>
              <a:spcAft>
                <a:spcPts val="0"/>
              </a:spcAft>
              <a:buSzPts val="1280"/>
              <a:buNone/>
              <a:defRPr sz="1600" b="1"/>
            </a:lvl9pPr>
          </a:lstStyle>
          <a:p>
            <a:endParaRPr/>
          </a:p>
        </p:txBody>
      </p:sp>
      <p:sp>
        <p:nvSpPr>
          <p:cNvPr id="213" name="Google Shape;213;p16"/>
          <p:cNvSpPr>
            <a:spLocks noGrp="1"/>
          </p:cNvSpPr>
          <p:nvPr>
            <p:ph type="pic" idx="8"/>
          </p:nvPr>
        </p:nvSpPr>
        <p:spPr>
          <a:xfrm>
            <a:off x="8163031" y="2603500"/>
            <a:ext cx="2691242" cy="1591510"/>
          </a:xfrm>
          <a:prstGeom prst="roundRect">
            <a:avLst>
              <a:gd name="adj" fmla="val 1858"/>
            </a:avLst>
          </a:prstGeom>
          <a:noFill/>
          <a:ln>
            <a:noFill/>
          </a:ln>
          <a:effectLst>
            <a:outerShdw blurRad="50800" dist="50800" dir="5400000" algn="tl" rotWithShape="0">
              <a:srgbClr val="000000">
                <a:alpha val="42745"/>
              </a:srgbClr>
            </a:outerShdw>
          </a:effectLst>
        </p:spPr>
      </p:sp>
      <p:sp>
        <p:nvSpPr>
          <p:cNvPr id="214" name="Google Shape;214;p16"/>
          <p:cNvSpPr txBox="1">
            <a:spLocks noGrp="1"/>
          </p:cNvSpPr>
          <p:nvPr>
            <p:ph type="body" idx="9"/>
          </p:nvPr>
        </p:nvSpPr>
        <p:spPr>
          <a:xfrm>
            <a:off x="7982775" y="5109104"/>
            <a:ext cx="3051096" cy="917952"/>
          </a:xfrm>
          <a:prstGeom prst="rect">
            <a:avLst/>
          </a:prstGeom>
          <a:noFill/>
          <a:ln>
            <a:noFill/>
          </a:ln>
        </p:spPr>
        <p:txBody>
          <a:bodyPr spcFirstLastPara="1" wrap="square" lIns="91425" tIns="45700" rIns="91425" bIns="45700" anchor="t" anchorCtr="0">
            <a:normAutofit/>
          </a:bodyPr>
          <a:lstStyle>
            <a:lvl1pPr marL="457200" lvl="0" indent="-228600" algn="r" rtl="1">
              <a:spcBef>
                <a:spcPts val="1000"/>
              </a:spcBef>
              <a:spcAft>
                <a:spcPts val="0"/>
              </a:spcAft>
              <a:buSzPts val="1120"/>
              <a:buNone/>
              <a:defRPr sz="1400"/>
            </a:lvl1pPr>
            <a:lvl2pPr marL="914400" lvl="1" indent="-228600" algn="r" rtl="1">
              <a:spcBef>
                <a:spcPts val="1000"/>
              </a:spcBef>
              <a:spcAft>
                <a:spcPts val="0"/>
              </a:spcAft>
              <a:buSzPts val="960"/>
              <a:buNone/>
              <a:defRPr sz="1200"/>
            </a:lvl2pPr>
            <a:lvl3pPr marL="1371600" lvl="2" indent="-228600" algn="r" rtl="1">
              <a:spcBef>
                <a:spcPts val="1000"/>
              </a:spcBef>
              <a:spcAft>
                <a:spcPts val="0"/>
              </a:spcAft>
              <a:buSzPts val="800"/>
              <a:buNone/>
              <a:defRPr sz="1000"/>
            </a:lvl3pPr>
            <a:lvl4pPr marL="1828800" lvl="3" indent="-228600" algn="r" rtl="1">
              <a:spcBef>
                <a:spcPts val="1000"/>
              </a:spcBef>
              <a:spcAft>
                <a:spcPts val="0"/>
              </a:spcAft>
              <a:buSzPts val="720"/>
              <a:buNone/>
              <a:defRPr sz="900"/>
            </a:lvl4pPr>
            <a:lvl5pPr marL="2286000" lvl="4" indent="-228600" algn="r" rtl="1">
              <a:spcBef>
                <a:spcPts val="1000"/>
              </a:spcBef>
              <a:spcAft>
                <a:spcPts val="0"/>
              </a:spcAft>
              <a:buSzPts val="720"/>
              <a:buNone/>
              <a:defRPr sz="900"/>
            </a:lvl5pPr>
            <a:lvl6pPr marL="2743200" lvl="5" indent="-228600" algn="r" rtl="1">
              <a:spcBef>
                <a:spcPts val="1000"/>
              </a:spcBef>
              <a:spcAft>
                <a:spcPts val="0"/>
              </a:spcAft>
              <a:buSzPts val="720"/>
              <a:buNone/>
              <a:defRPr sz="900"/>
            </a:lvl6pPr>
            <a:lvl7pPr marL="3200400" lvl="6" indent="-228600" algn="r" rtl="1">
              <a:spcBef>
                <a:spcPts val="1000"/>
              </a:spcBef>
              <a:spcAft>
                <a:spcPts val="0"/>
              </a:spcAft>
              <a:buSzPts val="720"/>
              <a:buNone/>
              <a:defRPr sz="900"/>
            </a:lvl7pPr>
            <a:lvl8pPr marL="3657600" lvl="7" indent="-228600" algn="r" rtl="1">
              <a:spcBef>
                <a:spcPts val="1000"/>
              </a:spcBef>
              <a:spcAft>
                <a:spcPts val="0"/>
              </a:spcAft>
              <a:buSzPts val="720"/>
              <a:buNone/>
              <a:defRPr sz="900"/>
            </a:lvl8pPr>
            <a:lvl9pPr marL="4114800" lvl="8" indent="-228600" algn="r" rtl="1">
              <a:spcBef>
                <a:spcPts val="1000"/>
              </a:spcBef>
              <a:spcAft>
                <a:spcPts val="0"/>
              </a:spcAft>
              <a:buSzPts val="720"/>
              <a:buNone/>
              <a:defRPr sz="900"/>
            </a:lvl9pPr>
          </a:lstStyle>
          <a:p>
            <a:endParaRPr/>
          </a:p>
        </p:txBody>
      </p:sp>
      <p:cxnSp>
        <p:nvCxnSpPr>
          <p:cNvPr id="215" name="Google Shape;215;p16"/>
          <p:cNvCxnSpPr/>
          <p:nvPr/>
        </p:nvCxnSpPr>
        <p:spPr>
          <a:xfrm>
            <a:off x="4405831" y="2569633"/>
            <a:ext cx="0" cy="3492499"/>
          </a:xfrm>
          <a:prstGeom prst="straightConnector1">
            <a:avLst/>
          </a:prstGeom>
          <a:noFill/>
          <a:ln w="12700" cap="flat" cmpd="sng">
            <a:solidFill>
              <a:schemeClr val="accent1">
                <a:alpha val="40000"/>
              </a:schemeClr>
            </a:solidFill>
            <a:prstDash val="solid"/>
            <a:round/>
            <a:headEnd type="none" w="sm" len="sm"/>
            <a:tailEnd type="none" w="sm" len="sm"/>
          </a:ln>
        </p:spPr>
      </p:cxnSp>
      <p:cxnSp>
        <p:nvCxnSpPr>
          <p:cNvPr id="216" name="Google Shape;216;p16"/>
          <p:cNvCxnSpPr/>
          <p:nvPr/>
        </p:nvCxnSpPr>
        <p:spPr>
          <a:xfrm>
            <a:off x="7797802" y="2569633"/>
            <a:ext cx="0" cy="3492499"/>
          </a:xfrm>
          <a:prstGeom prst="straightConnector1">
            <a:avLst/>
          </a:prstGeom>
          <a:noFill/>
          <a:ln w="12700" cap="flat" cmpd="sng">
            <a:solidFill>
              <a:schemeClr val="accent1">
                <a:alpha val="40000"/>
              </a:schemeClr>
            </a:solidFill>
            <a:prstDash val="solid"/>
            <a:round/>
            <a:headEnd type="none" w="sm" len="sm"/>
            <a:tailEnd type="none" w="sm" len="sm"/>
          </a:ln>
        </p:spPr>
      </p:cxnSp>
      <p:sp>
        <p:nvSpPr>
          <p:cNvPr id="217" name="Google Shape;217;p16"/>
          <p:cNvSpPr txBox="1">
            <a:spLocks noGrp="1"/>
          </p:cNvSpPr>
          <p:nvPr>
            <p:ph type="dt" idx="10"/>
          </p:nvPr>
        </p:nvSpPr>
        <p:spPr>
          <a:xfrm>
            <a:off x="10653104" y="6391838"/>
            <a:ext cx="990599" cy="304799"/>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8" name="Google Shape;218;p16"/>
          <p:cNvSpPr txBox="1">
            <a:spLocks noGrp="1"/>
          </p:cNvSpPr>
          <p:nvPr>
            <p:ph type="ftr" idx="11"/>
          </p:nvPr>
        </p:nvSpPr>
        <p:spPr>
          <a:xfrm>
            <a:off x="561111" y="6391838"/>
            <a:ext cx="3644282" cy="30480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9" name="Google Shape;219;p16"/>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כותרת וטקסט אנכי" type="vertTx">
  <p:cSld name="VERTICAL_TEXT">
    <p:spTree>
      <p:nvGrpSpPr>
        <p:cNvPr id="1" name="Shape 220"/>
        <p:cNvGrpSpPr/>
        <p:nvPr/>
      </p:nvGrpSpPr>
      <p:grpSpPr>
        <a:xfrm>
          <a:off x="0" y="0"/>
          <a:ext cx="0" cy="0"/>
          <a:chOff x="0" y="0"/>
          <a:chExt cx="0" cy="0"/>
        </a:xfrm>
      </p:grpSpPr>
      <p:sp>
        <p:nvSpPr>
          <p:cNvPr id="221" name="Google Shape;221;p17"/>
          <p:cNvSpPr txBox="1">
            <a:spLocks noGrp="1"/>
          </p:cNvSpPr>
          <p:nvPr>
            <p:ph type="title"/>
          </p:nvPr>
        </p:nvSpPr>
        <p:spPr>
          <a:xfrm>
            <a:off x="1154954" y="973668"/>
            <a:ext cx="8825659" cy="706964"/>
          </a:xfrm>
          <a:prstGeom prst="rect">
            <a:avLst/>
          </a:prstGeom>
          <a:noFill/>
          <a:ln>
            <a:noFill/>
          </a:ln>
        </p:spPr>
        <p:txBody>
          <a:bodyPr spcFirstLastPara="1" wrap="square" lIns="91425" tIns="45700" rIns="91425" bIns="45700" anchor="ctr" anchorCtr="0">
            <a:noAutofit/>
          </a:bodyPr>
          <a:lstStyle>
            <a:lvl1pPr lvl="0" algn="l" rtl="1">
              <a:spcBef>
                <a:spcPts val="0"/>
              </a:spcBef>
              <a:spcAft>
                <a:spcPts val="0"/>
              </a:spcAft>
              <a:buClr>
                <a:schemeClr val="lt2"/>
              </a:buClr>
              <a:buSzPts val="1800"/>
              <a:buNone/>
              <a:defRPr/>
            </a:lvl1pPr>
            <a:lvl2pPr lvl="1" algn="l" rtl="1">
              <a:spcBef>
                <a:spcPts val="0"/>
              </a:spcBef>
              <a:spcAft>
                <a:spcPts val="0"/>
              </a:spcAft>
              <a:buSzPts val="1400"/>
              <a:buNone/>
              <a:defRPr/>
            </a:lvl2pPr>
            <a:lvl3pPr lvl="2" algn="l" rtl="1">
              <a:spcBef>
                <a:spcPts val="0"/>
              </a:spcBef>
              <a:spcAft>
                <a:spcPts val="0"/>
              </a:spcAft>
              <a:buSzPts val="1400"/>
              <a:buNone/>
              <a:defRPr/>
            </a:lvl3pPr>
            <a:lvl4pPr lvl="3" algn="l" rtl="1">
              <a:spcBef>
                <a:spcPts val="0"/>
              </a:spcBef>
              <a:spcAft>
                <a:spcPts val="0"/>
              </a:spcAft>
              <a:buSzPts val="1400"/>
              <a:buNone/>
              <a:defRPr/>
            </a:lvl4pPr>
            <a:lvl5pPr lvl="4" algn="l" rtl="1">
              <a:spcBef>
                <a:spcPts val="0"/>
              </a:spcBef>
              <a:spcAft>
                <a:spcPts val="0"/>
              </a:spcAft>
              <a:buSzPts val="1400"/>
              <a:buNone/>
              <a:defRPr/>
            </a:lvl5pPr>
            <a:lvl6pPr lvl="5" algn="l" rtl="1">
              <a:spcBef>
                <a:spcPts val="0"/>
              </a:spcBef>
              <a:spcAft>
                <a:spcPts val="0"/>
              </a:spcAft>
              <a:buSzPts val="1400"/>
              <a:buNone/>
              <a:defRPr/>
            </a:lvl6pPr>
            <a:lvl7pPr lvl="6" algn="l" rtl="1">
              <a:spcBef>
                <a:spcPts val="0"/>
              </a:spcBef>
              <a:spcAft>
                <a:spcPts val="0"/>
              </a:spcAft>
              <a:buSzPts val="1400"/>
              <a:buNone/>
              <a:defRPr/>
            </a:lvl7pPr>
            <a:lvl8pPr lvl="7" algn="l" rtl="1">
              <a:spcBef>
                <a:spcPts val="0"/>
              </a:spcBef>
              <a:spcAft>
                <a:spcPts val="0"/>
              </a:spcAft>
              <a:buSzPts val="1400"/>
              <a:buNone/>
              <a:defRPr/>
            </a:lvl8pPr>
            <a:lvl9pPr lvl="8" algn="l" rtl="1">
              <a:spcBef>
                <a:spcPts val="0"/>
              </a:spcBef>
              <a:spcAft>
                <a:spcPts val="0"/>
              </a:spcAft>
              <a:buSzPts val="1400"/>
              <a:buNone/>
              <a:defRPr/>
            </a:lvl9pPr>
          </a:lstStyle>
          <a:p>
            <a:endParaRPr/>
          </a:p>
        </p:txBody>
      </p:sp>
      <p:sp>
        <p:nvSpPr>
          <p:cNvPr id="222" name="Google Shape;222;p17"/>
          <p:cNvSpPr txBox="1">
            <a:spLocks noGrp="1"/>
          </p:cNvSpPr>
          <p:nvPr>
            <p:ph type="body" idx="1"/>
          </p:nvPr>
        </p:nvSpPr>
        <p:spPr>
          <a:xfrm rot="5400000">
            <a:off x="3859634" y="-101179"/>
            <a:ext cx="3416300" cy="8825659"/>
          </a:xfrm>
          <a:prstGeom prst="rect">
            <a:avLst/>
          </a:prstGeom>
          <a:noFill/>
          <a:ln>
            <a:noFill/>
          </a:ln>
        </p:spPr>
        <p:txBody>
          <a:bodyPr spcFirstLastPara="1" wrap="square" lIns="91425" tIns="45700" rIns="91425" bIns="45700" anchor="t" anchorCtr="0">
            <a:normAutofit/>
          </a:bodyPr>
          <a:lstStyle>
            <a:lvl1pPr marL="457200" lvl="0" indent="-320040" algn="r" rtl="1">
              <a:spcBef>
                <a:spcPts val="1000"/>
              </a:spcBef>
              <a:spcAft>
                <a:spcPts val="0"/>
              </a:spcAft>
              <a:buSzPts val="1440"/>
              <a:buChar char="►"/>
              <a:defRPr/>
            </a:lvl1pPr>
            <a:lvl2pPr marL="914400" lvl="1" indent="-320040" algn="r" rtl="1">
              <a:spcBef>
                <a:spcPts val="1000"/>
              </a:spcBef>
              <a:spcAft>
                <a:spcPts val="0"/>
              </a:spcAft>
              <a:buSzPts val="1440"/>
              <a:buChar char="►"/>
              <a:defRPr/>
            </a:lvl2pPr>
            <a:lvl3pPr marL="1371600" lvl="2" indent="-320039" algn="r" rtl="1">
              <a:spcBef>
                <a:spcPts val="1000"/>
              </a:spcBef>
              <a:spcAft>
                <a:spcPts val="0"/>
              </a:spcAft>
              <a:buSzPts val="1440"/>
              <a:buChar char="►"/>
              <a:defRPr/>
            </a:lvl3pPr>
            <a:lvl4pPr marL="1828800" lvl="3" indent="-320039" algn="r" rtl="1">
              <a:spcBef>
                <a:spcPts val="1000"/>
              </a:spcBef>
              <a:spcAft>
                <a:spcPts val="0"/>
              </a:spcAft>
              <a:buSzPts val="1440"/>
              <a:buChar char="►"/>
              <a:defRPr/>
            </a:lvl4pPr>
            <a:lvl5pPr marL="2286000" lvl="4" indent="-320039" algn="r" rtl="1">
              <a:spcBef>
                <a:spcPts val="1000"/>
              </a:spcBef>
              <a:spcAft>
                <a:spcPts val="0"/>
              </a:spcAft>
              <a:buSzPts val="1440"/>
              <a:buChar char="►"/>
              <a:defRPr/>
            </a:lvl5pPr>
            <a:lvl6pPr marL="2743200" lvl="5" indent="-320039" algn="r" rtl="1">
              <a:spcBef>
                <a:spcPts val="1000"/>
              </a:spcBef>
              <a:spcAft>
                <a:spcPts val="0"/>
              </a:spcAft>
              <a:buSzPts val="1440"/>
              <a:buChar char="►"/>
              <a:defRPr/>
            </a:lvl6pPr>
            <a:lvl7pPr marL="3200400" lvl="6" indent="-320039" algn="r" rtl="1">
              <a:spcBef>
                <a:spcPts val="1000"/>
              </a:spcBef>
              <a:spcAft>
                <a:spcPts val="0"/>
              </a:spcAft>
              <a:buSzPts val="1440"/>
              <a:buChar char="►"/>
              <a:defRPr/>
            </a:lvl7pPr>
            <a:lvl8pPr marL="3657600" lvl="7" indent="-320040" algn="r" rtl="1">
              <a:spcBef>
                <a:spcPts val="1000"/>
              </a:spcBef>
              <a:spcAft>
                <a:spcPts val="0"/>
              </a:spcAft>
              <a:buSzPts val="1440"/>
              <a:buChar char="►"/>
              <a:defRPr/>
            </a:lvl8pPr>
            <a:lvl9pPr marL="4114800" lvl="8" indent="-320040" algn="r" rtl="1">
              <a:spcBef>
                <a:spcPts val="1000"/>
              </a:spcBef>
              <a:spcAft>
                <a:spcPts val="0"/>
              </a:spcAft>
              <a:buSzPts val="1440"/>
              <a:buChar char="►"/>
              <a:defRPr/>
            </a:lvl9pPr>
          </a:lstStyle>
          <a:p>
            <a:endParaRPr/>
          </a:p>
        </p:txBody>
      </p:sp>
      <p:sp>
        <p:nvSpPr>
          <p:cNvPr id="223" name="Google Shape;223;p17"/>
          <p:cNvSpPr txBox="1">
            <a:spLocks noGrp="1"/>
          </p:cNvSpPr>
          <p:nvPr>
            <p:ph type="dt" idx="10"/>
          </p:nvPr>
        </p:nvSpPr>
        <p:spPr>
          <a:xfrm>
            <a:off x="10695439" y="6391838"/>
            <a:ext cx="990599" cy="304799"/>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4" name="Google Shape;224;p17"/>
          <p:cNvSpPr txBox="1">
            <a:spLocks noGrp="1"/>
          </p:cNvSpPr>
          <p:nvPr>
            <p:ph type="ftr" idx="11"/>
          </p:nvPr>
        </p:nvSpPr>
        <p:spPr>
          <a:xfrm>
            <a:off x="561110" y="6391838"/>
            <a:ext cx="3859795" cy="30480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5" name="Google Shape;225;p17"/>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כותרת אנכית וטקסט" type="vertTitleAndTx">
  <p:cSld name="VERTICAL_TITLE_AND_VERTICAL_TEXT">
    <p:spTree>
      <p:nvGrpSpPr>
        <p:cNvPr id="1" name="Shape 226"/>
        <p:cNvGrpSpPr/>
        <p:nvPr/>
      </p:nvGrpSpPr>
      <p:grpSpPr>
        <a:xfrm>
          <a:off x="0" y="0"/>
          <a:ext cx="0" cy="0"/>
          <a:chOff x="0" y="0"/>
          <a:chExt cx="0" cy="0"/>
        </a:xfrm>
      </p:grpSpPr>
      <p:grpSp>
        <p:nvGrpSpPr>
          <p:cNvPr id="227" name="Google Shape;227;p18"/>
          <p:cNvGrpSpPr/>
          <p:nvPr/>
        </p:nvGrpSpPr>
        <p:grpSpPr>
          <a:xfrm>
            <a:off x="0" y="0"/>
            <a:ext cx="12192000" cy="6858000"/>
            <a:chOff x="0" y="0"/>
            <a:chExt cx="12192000" cy="6858000"/>
          </a:xfrm>
        </p:grpSpPr>
        <p:sp>
          <p:nvSpPr>
            <p:cNvPr id="228" name="Google Shape;228;p18"/>
            <p:cNvSpPr/>
            <p:nvPr/>
          </p:nvSpPr>
          <p:spPr>
            <a:xfrm>
              <a:off x="0" y="0"/>
              <a:ext cx="12192000" cy="6858000"/>
            </a:xfrm>
            <a:prstGeom prst="rect">
              <a:avLst/>
            </a:prstGeom>
            <a:blipFill rotWithShape="1">
              <a:blip r:embed="rId2">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18"/>
            <p:cNvSpPr/>
            <p:nvPr/>
          </p:nvSpPr>
          <p:spPr>
            <a:xfrm>
              <a:off x="0" y="2667000"/>
              <a:ext cx="4191000" cy="4191000"/>
            </a:xfrm>
            <a:prstGeom prst="ellipse">
              <a:avLst/>
            </a:prstGeom>
            <a:gradFill>
              <a:gsLst>
                <a:gs pos="0">
                  <a:srgbClr val="FEC306">
                    <a:alpha val="10980"/>
                  </a:srgbClr>
                </a:gs>
                <a:gs pos="36000">
                  <a:srgbClr val="FEC306">
                    <a:alpha val="9803"/>
                  </a:srgbClr>
                </a:gs>
                <a:gs pos="75000">
                  <a:srgbClr val="FEC306">
                    <a:alpha val="0"/>
                  </a:srgbClr>
                </a:gs>
                <a:gs pos="100000">
                  <a:srgbClr val="FEC306">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8"/>
            <p:cNvSpPr/>
            <p:nvPr/>
          </p:nvSpPr>
          <p:spPr>
            <a:xfrm>
              <a:off x="0" y="2895600"/>
              <a:ext cx="2362200" cy="2362200"/>
            </a:xfrm>
            <a:prstGeom prst="ellipse">
              <a:avLst/>
            </a:prstGeom>
            <a:gradFill>
              <a:gsLst>
                <a:gs pos="0">
                  <a:srgbClr val="FEC306">
                    <a:alpha val="7843"/>
                  </a:srgbClr>
                </a:gs>
                <a:gs pos="36000">
                  <a:srgbClr val="FEC306">
                    <a:alpha val="7843"/>
                  </a:srgbClr>
                </a:gs>
                <a:gs pos="72000">
                  <a:srgbClr val="FEC306">
                    <a:alpha val="0"/>
                  </a:srgbClr>
                </a:gs>
                <a:gs pos="100000">
                  <a:srgbClr val="FEC306">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18"/>
            <p:cNvSpPr/>
            <p:nvPr/>
          </p:nvSpPr>
          <p:spPr>
            <a:xfrm>
              <a:off x="8609012" y="5867400"/>
              <a:ext cx="990600" cy="990600"/>
            </a:xfrm>
            <a:prstGeom prst="ellipse">
              <a:avLst/>
            </a:prstGeom>
            <a:gradFill>
              <a:gsLst>
                <a:gs pos="0">
                  <a:srgbClr val="FEC306">
                    <a:alpha val="13725"/>
                  </a:srgbClr>
                </a:gs>
                <a:gs pos="36000">
                  <a:srgbClr val="FEC306">
                    <a:alpha val="6666"/>
                  </a:srgbClr>
                </a:gs>
                <a:gs pos="66000">
                  <a:srgbClr val="FEC306">
                    <a:alpha val="0"/>
                  </a:srgbClr>
                </a:gs>
                <a:gs pos="100000">
                  <a:srgbClr val="FEC306">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18"/>
            <p:cNvSpPr/>
            <p:nvPr/>
          </p:nvSpPr>
          <p:spPr>
            <a:xfrm>
              <a:off x="8609012" y="1676400"/>
              <a:ext cx="2819400" cy="2819400"/>
            </a:xfrm>
            <a:prstGeom prst="ellipse">
              <a:avLst/>
            </a:prstGeom>
            <a:gradFill>
              <a:gsLst>
                <a:gs pos="0">
                  <a:srgbClr val="FEC306">
                    <a:alpha val="6666"/>
                  </a:srgbClr>
                </a:gs>
                <a:gs pos="36000">
                  <a:srgbClr val="FEC306">
                    <a:alpha val="5882"/>
                  </a:srgbClr>
                </a:gs>
                <a:gs pos="69000">
                  <a:srgbClr val="FEC306">
                    <a:alpha val="0"/>
                  </a:srgbClr>
                </a:gs>
                <a:gs pos="100000">
                  <a:srgbClr val="FEC306">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18"/>
            <p:cNvSpPr/>
            <p:nvPr/>
          </p:nvSpPr>
          <p:spPr>
            <a:xfrm>
              <a:off x="7999412" y="8464"/>
              <a:ext cx="1600200" cy="1600200"/>
            </a:xfrm>
            <a:prstGeom prst="ellipse">
              <a:avLst/>
            </a:prstGeom>
            <a:gradFill>
              <a:gsLst>
                <a:gs pos="0">
                  <a:srgbClr val="FEC306">
                    <a:alpha val="13725"/>
                  </a:srgbClr>
                </a:gs>
                <a:gs pos="36000">
                  <a:srgbClr val="FEC306">
                    <a:alpha val="6666"/>
                  </a:srgbClr>
                </a:gs>
                <a:gs pos="73000">
                  <a:srgbClr val="FEC306">
                    <a:alpha val="0"/>
                  </a:srgbClr>
                </a:gs>
                <a:gs pos="100000">
                  <a:srgbClr val="FEC306">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18"/>
            <p:cNvSpPr/>
            <p:nvPr/>
          </p:nvSpPr>
          <p:spPr>
            <a:xfrm>
              <a:off x="414867" y="402165"/>
              <a:ext cx="6510866" cy="605367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18"/>
            <p:cNvSpPr/>
            <p:nvPr/>
          </p:nvSpPr>
          <p:spPr>
            <a:xfrm rot="5101749">
              <a:off x="6294738" y="4577737"/>
              <a:ext cx="3299407" cy="440924"/>
            </a:xfrm>
            <a:custGeom>
              <a:avLst/>
              <a:gdLst/>
              <a:ahLst/>
              <a:cxnLst/>
              <a:rect l="l" t="t" r="r" b="b"/>
              <a:pathLst>
                <a:path w="10000" h="5291" extrusionOk="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18"/>
            <p:cNvSpPr/>
            <p:nvPr/>
          </p:nvSpPr>
          <p:spPr>
            <a:xfrm rot="5400000">
              <a:off x="4449232" y="2801721"/>
              <a:ext cx="6053670" cy="1254558"/>
            </a:xfrm>
            <a:custGeom>
              <a:avLst/>
              <a:gdLst/>
              <a:ahLst/>
              <a:cxnLst/>
              <a:rect l="l" t="t" r="r" b="b"/>
              <a:pathLst>
                <a:path w="10000" h="8000" extrusionOk="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lt1"/>
            </a:solidFill>
            <a:ln>
              <a:noFill/>
            </a:ln>
          </p:spPr>
        </p:sp>
        <p:sp>
          <p:nvSpPr>
            <p:cNvPr id="237" name="Google Shape;237;p18"/>
            <p:cNvSpPr/>
            <p:nvPr/>
          </p:nvSpPr>
          <p:spPr>
            <a:xfrm>
              <a:off x="0" y="1587"/>
              <a:ext cx="12192000" cy="6856413"/>
            </a:xfrm>
            <a:custGeom>
              <a:avLst/>
              <a:gdLst/>
              <a:ahLst/>
              <a:cxnLst/>
              <a:rect l="l" t="t" r="r" b="b"/>
              <a:pathLst>
                <a:path w="15356" h="8638" extrusionOk="0">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238" name="Google Shape;238;p18"/>
          <p:cNvSpPr txBox="1">
            <a:spLocks noGrp="1"/>
          </p:cNvSpPr>
          <p:nvPr>
            <p:ph type="title"/>
          </p:nvPr>
        </p:nvSpPr>
        <p:spPr>
          <a:xfrm rot="5400000">
            <a:off x="6915923" y="2947780"/>
            <a:ext cx="4748590" cy="1409965"/>
          </a:xfrm>
          <a:prstGeom prst="rect">
            <a:avLst/>
          </a:prstGeom>
          <a:noFill/>
          <a:ln>
            <a:noFill/>
          </a:ln>
        </p:spPr>
        <p:txBody>
          <a:bodyPr spcFirstLastPara="1" wrap="square" lIns="91425" tIns="45700" rIns="91425" bIns="45700" anchor="b" anchorCtr="0">
            <a:noAutofit/>
          </a:bodyPr>
          <a:lstStyle>
            <a:lvl1pPr lvl="0" algn="l" rtl="1">
              <a:spcBef>
                <a:spcPts val="0"/>
              </a:spcBef>
              <a:spcAft>
                <a:spcPts val="0"/>
              </a:spcAft>
              <a:buClr>
                <a:schemeClr val="lt2"/>
              </a:buClr>
              <a:buSzPts val="1800"/>
              <a:buNone/>
              <a:defRPr/>
            </a:lvl1pPr>
            <a:lvl2pPr lvl="1" algn="l" rtl="1">
              <a:spcBef>
                <a:spcPts val="0"/>
              </a:spcBef>
              <a:spcAft>
                <a:spcPts val="0"/>
              </a:spcAft>
              <a:buSzPts val="1400"/>
              <a:buNone/>
              <a:defRPr/>
            </a:lvl2pPr>
            <a:lvl3pPr lvl="2" algn="l" rtl="1">
              <a:spcBef>
                <a:spcPts val="0"/>
              </a:spcBef>
              <a:spcAft>
                <a:spcPts val="0"/>
              </a:spcAft>
              <a:buSzPts val="1400"/>
              <a:buNone/>
              <a:defRPr/>
            </a:lvl3pPr>
            <a:lvl4pPr lvl="3" algn="l" rtl="1">
              <a:spcBef>
                <a:spcPts val="0"/>
              </a:spcBef>
              <a:spcAft>
                <a:spcPts val="0"/>
              </a:spcAft>
              <a:buSzPts val="1400"/>
              <a:buNone/>
              <a:defRPr/>
            </a:lvl4pPr>
            <a:lvl5pPr lvl="4" algn="l" rtl="1">
              <a:spcBef>
                <a:spcPts val="0"/>
              </a:spcBef>
              <a:spcAft>
                <a:spcPts val="0"/>
              </a:spcAft>
              <a:buSzPts val="1400"/>
              <a:buNone/>
              <a:defRPr/>
            </a:lvl5pPr>
            <a:lvl6pPr lvl="5" algn="l" rtl="1">
              <a:spcBef>
                <a:spcPts val="0"/>
              </a:spcBef>
              <a:spcAft>
                <a:spcPts val="0"/>
              </a:spcAft>
              <a:buSzPts val="1400"/>
              <a:buNone/>
              <a:defRPr/>
            </a:lvl6pPr>
            <a:lvl7pPr lvl="6" algn="l" rtl="1">
              <a:spcBef>
                <a:spcPts val="0"/>
              </a:spcBef>
              <a:spcAft>
                <a:spcPts val="0"/>
              </a:spcAft>
              <a:buSzPts val="1400"/>
              <a:buNone/>
              <a:defRPr/>
            </a:lvl7pPr>
            <a:lvl8pPr lvl="7" algn="l" rtl="1">
              <a:spcBef>
                <a:spcPts val="0"/>
              </a:spcBef>
              <a:spcAft>
                <a:spcPts val="0"/>
              </a:spcAft>
              <a:buSzPts val="1400"/>
              <a:buNone/>
              <a:defRPr/>
            </a:lvl8pPr>
            <a:lvl9pPr lvl="8" algn="l" rtl="1">
              <a:spcBef>
                <a:spcPts val="0"/>
              </a:spcBef>
              <a:spcAft>
                <a:spcPts val="0"/>
              </a:spcAft>
              <a:buSzPts val="1400"/>
              <a:buNone/>
              <a:defRPr/>
            </a:lvl9pPr>
          </a:lstStyle>
          <a:p>
            <a:endParaRPr/>
          </a:p>
        </p:txBody>
      </p:sp>
      <p:sp>
        <p:nvSpPr>
          <p:cNvPr id="239" name="Google Shape;239;p18"/>
          <p:cNvSpPr txBox="1">
            <a:spLocks noGrp="1"/>
          </p:cNvSpPr>
          <p:nvPr>
            <p:ph type="body" idx="1"/>
          </p:nvPr>
        </p:nvSpPr>
        <p:spPr>
          <a:xfrm rot="5400000">
            <a:off x="1908672" y="524749"/>
            <a:ext cx="4748590" cy="6256025"/>
          </a:xfrm>
          <a:prstGeom prst="rect">
            <a:avLst/>
          </a:prstGeom>
          <a:noFill/>
          <a:ln>
            <a:noFill/>
          </a:ln>
        </p:spPr>
        <p:txBody>
          <a:bodyPr spcFirstLastPara="1" wrap="square" lIns="91425" tIns="45700" rIns="91425" bIns="45700" anchor="t" anchorCtr="0">
            <a:normAutofit/>
          </a:bodyPr>
          <a:lstStyle>
            <a:lvl1pPr marL="457200" lvl="0" indent="-320040" algn="r" rtl="1">
              <a:spcBef>
                <a:spcPts val="1000"/>
              </a:spcBef>
              <a:spcAft>
                <a:spcPts val="0"/>
              </a:spcAft>
              <a:buSzPts val="1440"/>
              <a:buChar char="►"/>
              <a:defRPr/>
            </a:lvl1pPr>
            <a:lvl2pPr marL="914400" lvl="1" indent="-320040" algn="r" rtl="1">
              <a:spcBef>
                <a:spcPts val="1000"/>
              </a:spcBef>
              <a:spcAft>
                <a:spcPts val="0"/>
              </a:spcAft>
              <a:buSzPts val="1440"/>
              <a:buChar char="►"/>
              <a:defRPr/>
            </a:lvl2pPr>
            <a:lvl3pPr marL="1371600" lvl="2" indent="-320039" algn="r" rtl="1">
              <a:spcBef>
                <a:spcPts val="1000"/>
              </a:spcBef>
              <a:spcAft>
                <a:spcPts val="0"/>
              </a:spcAft>
              <a:buSzPts val="1440"/>
              <a:buChar char="►"/>
              <a:defRPr/>
            </a:lvl3pPr>
            <a:lvl4pPr marL="1828800" lvl="3" indent="-320039" algn="r" rtl="1">
              <a:spcBef>
                <a:spcPts val="1000"/>
              </a:spcBef>
              <a:spcAft>
                <a:spcPts val="0"/>
              </a:spcAft>
              <a:buSzPts val="1440"/>
              <a:buChar char="►"/>
              <a:defRPr/>
            </a:lvl4pPr>
            <a:lvl5pPr marL="2286000" lvl="4" indent="-320039" algn="r" rtl="1">
              <a:spcBef>
                <a:spcPts val="1000"/>
              </a:spcBef>
              <a:spcAft>
                <a:spcPts val="0"/>
              </a:spcAft>
              <a:buSzPts val="1440"/>
              <a:buChar char="►"/>
              <a:defRPr/>
            </a:lvl5pPr>
            <a:lvl6pPr marL="2743200" lvl="5" indent="-320039" algn="r" rtl="1">
              <a:spcBef>
                <a:spcPts val="1000"/>
              </a:spcBef>
              <a:spcAft>
                <a:spcPts val="0"/>
              </a:spcAft>
              <a:buSzPts val="1440"/>
              <a:buChar char="►"/>
              <a:defRPr/>
            </a:lvl6pPr>
            <a:lvl7pPr marL="3200400" lvl="6" indent="-320039" algn="r" rtl="1">
              <a:spcBef>
                <a:spcPts val="1000"/>
              </a:spcBef>
              <a:spcAft>
                <a:spcPts val="0"/>
              </a:spcAft>
              <a:buSzPts val="1440"/>
              <a:buChar char="►"/>
              <a:defRPr/>
            </a:lvl7pPr>
            <a:lvl8pPr marL="3657600" lvl="7" indent="-320040" algn="r" rtl="1">
              <a:spcBef>
                <a:spcPts val="1000"/>
              </a:spcBef>
              <a:spcAft>
                <a:spcPts val="0"/>
              </a:spcAft>
              <a:buSzPts val="1440"/>
              <a:buChar char="►"/>
              <a:defRPr/>
            </a:lvl8pPr>
            <a:lvl9pPr marL="4114800" lvl="8" indent="-320040" algn="r" rtl="1">
              <a:spcBef>
                <a:spcPts val="1000"/>
              </a:spcBef>
              <a:spcAft>
                <a:spcPts val="0"/>
              </a:spcAft>
              <a:buSzPts val="1440"/>
              <a:buChar char="►"/>
              <a:defRPr/>
            </a:lvl9pPr>
          </a:lstStyle>
          <a:p>
            <a:endParaRPr/>
          </a:p>
        </p:txBody>
      </p:sp>
      <p:sp>
        <p:nvSpPr>
          <p:cNvPr id="240" name="Google Shape;240;p18"/>
          <p:cNvSpPr txBox="1">
            <a:spLocks noGrp="1"/>
          </p:cNvSpPr>
          <p:nvPr>
            <p:ph type="dt" idx="10"/>
          </p:nvPr>
        </p:nvSpPr>
        <p:spPr>
          <a:xfrm>
            <a:off x="10653104" y="6391838"/>
            <a:ext cx="992135" cy="304799"/>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1" name="Google Shape;241;p18"/>
          <p:cNvSpPr txBox="1">
            <a:spLocks noGrp="1"/>
          </p:cNvSpPr>
          <p:nvPr>
            <p:ph type="ftr" idx="11"/>
          </p:nvPr>
        </p:nvSpPr>
        <p:spPr>
          <a:xfrm>
            <a:off x="561110" y="6391838"/>
            <a:ext cx="3859795" cy="30480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2" name="Google Shape;242;p18"/>
          <p:cNvSpPr/>
          <p:nvPr/>
        </p:nvSpPr>
        <p:spPr>
          <a:xfrm>
            <a:off x="10437812" y="0"/>
            <a:ext cx="685800" cy="1143000"/>
          </a:xfrm>
          <a:prstGeom prst="rect">
            <a:avLst/>
          </a:prstGeom>
          <a:solidFill>
            <a:schemeClr val="accent1"/>
          </a:solidFill>
          <a:ln>
            <a:noFill/>
          </a:ln>
          <a:effectLst>
            <a:outerShdw blurRad="38100" dist="25400" dir="5400000" rotWithShape="0">
              <a:srgbClr val="000000">
                <a:alpha val="4470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18"/>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ריק" type="blank">
  <p:cSld name="BLANK">
    <p:spTree>
      <p:nvGrpSpPr>
        <p:cNvPr id="1" name="Shape 32"/>
        <p:cNvGrpSpPr/>
        <p:nvPr/>
      </p:nvGrpSpPr>
      <p:grpSpPr>
        <a:xfrm>
          <a:off x="0" y="0"/>
          <a:ext cx="0" cy="0"/>
          <a:chOff x="0" y="0"/>
          <a:chExt cx="0" cy="0"/>
        </a:xfrm>
      </p:grpSpPr>
      <p:sp>
        <p:nvSpPr>
          <p:cNvPr id="33" name="Google Shape;33;p3"/>
          <p:cNvSpPr txBox="1">
            <a:spLocks noGrp="1"/>
          </p:cNvSpPr>
          <p:nvPr>
            <p:ph type="ftr" idx="11"/>
          </p:nvPr>
        </p:nvSpPr>
        <p:spPr>
          <a:xfrm>
            <a:off x="561110" y="6391838"/>
            <a:ext cx="3859795" cy="30480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3"/>
          <p:cNvSpPr/>
          <p:nvPr/>
        </p:nvSpPr>
        <p:spPr>
          <a:xfrm>
            <a:off x="10437812" y="0"/>
            <a:ext cx="685800" cy="1143000"/>
          </a:xfrm>
          <a:prstGeom prst="rect">
            <a:avLst/>
          </a:prstGeom>
          <a:solidFill>
            <a:schemeClr val="accent1"/>
          </a:solidFill>
          <a:ln>
            <a:noFill/>
          </a:ln>
          <a:effectLst>
            <a:outerShdw blurRad="38100" dist="25400" dir="5400000" rotWithShape="0">
              <a:srgbClr val="000000">
                <a:alpha val="4470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5" name="Google Shape;35;p3"/>
          <p:cNvPicPr preferRelativeResize="0"/>
          <p:nvPr/>
        </p:nvPicPr>
        <p:blipFill rotWithShape="1">
          <a:blip r:embed="rId2">
            <a:alphaModFix/>
          </a:blip>
          <a:srcRect/>
          <a:stretch/>
        </p:blipFill>
        <p:spPr>
          <a:xfrm>
            <a:off x="11009273" y="5669177"/>
            <a:ext cx="1182727" cy="1188823"/>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כותרת ותוכן" type="obj">
  <p:cSld name="OBJECT">
    <p:spTree>
      <p:nvGrpSpPr>
        <p:cNvPr id="1" name="Shape 36"/>
        <p:cNvGrpSpPr/>
        <p:nvPr/>
      </p:nvGrpSpPr>
      <p:grpSpPr>
        <a:xfrm>
          <a:off x="0" y="0"/>
          <a:ext cx="0" cy="0"/>
          <a:chOff x="0" y="0"/>
          <a:chExt cx="0" cy="0"/>
        </a:xfrm>
      </p:grpSpPr>
      <p:sp>
        <p:nvSpPr>
          <p:cNvPr id="37" name="Google Shape;37;p4"/>
          <p:cNvSpPr txBox="1">
            <a:spLocks noGrp="1"/>
          </p:cNvSpPr>
          <p:nvPr>
            <p:ph type="title"/>
          </p:nvPr>
        </p:nvSpPr>
        <p:spPr>
          <a:xfrm>
            <a:off x="1154954" y="973668"/>
            <a:ext cx="8761413" cy="706964"/>
          </a:xfrm>
          <a:prstGeom prst="rect">
            <a:avLst/>
          </a:prstGeom>
          <a:noFill/>
          <a:ln>
            <a:noFill/>
          </a:ln>
        </p:spPr>
        <p:txBody>
          <a:bodyPr spcFirstLastPara="1" wrap="square" lIns="91425" tIns="45700" rIns="91425" bIns="45700" anchor="ctr" anchorCtr="0">
            <a:noAutofit/>
          </a:bodyPr>
          <a:lstStyle>
            <a:lvl1pPr lvl="0" algn="l" rtl="1">
              <a:spcBef>
                <a:spcPts val="0"/>
              </a:spcBef>
              <a:spcAft>
                <a:spcPts val="0"/>
              </a:spcAft>
              <a:buClr>
                <a:schemeClr val="lt2"/>
              </a:buClr>
              <a:buSzPts val="1800"/>
              <a:buNone/>
              <a:defRPr/>
            </a:lvl1pPr>
            <a:lvl2pPr lvl="1" algn="l" rtl="1">
              <a:spcBef>
                <a:spcPts val="0"/>
              </a:spcBef>
              <a:spcAft>
                <a:spcPts val="0"/>
              </a:spcAft>
              <a:buSzPts val="1400"/>
              <a:buNone/>
              <a:defRPr/>
            </a:lvl2pPr>
            <a:lvl3pPr lvl="2" algn="l" rtl="1">
              <a:spcBef>
                <a:spcPts val="0"/>
              </a:spcBef>
              <a:spcAft>
                <a:spcPts val="0"/>
              </a:spcAft>
              <a:buSzPts val="1400"/>
              <a:buNone/>
              <a:defRPr/>
            </a:lvl3pPr>
            <a:lvl4pPr lvl="3" algn="l" rtl="1">
              <a:spcBef>
                <a:spcPts val="0"/>
              </a:spcBef>
              <a:spcAft>
                <a:spcPts val="0"/>
              </a:spcAft>
              <a:buSzPts val="1400"/>
              <a:buNone/>
              <a:defRPr/>
            </a:lvl4pPr>
            <a:lvl5pPr lvl="4" algn="l" rtl="1">
              <a:spcBef>
                <a:spcPts val="0"/>
              </a:spcBef>
              <a:spcAft>
                <a:spcPts val="0"/>
              </a:spcAft>
              <a:buSzPts val="1400"/>
              <a:buNone/>
              <a:defRPr/>
            </a:lvl5pPr>
            <a:lvl6pPr lvl="5" algn="l" rtl="1">
              <a:spcBef>
                <a:spcPts val="0"/>
              </a:spcBef>
              <a:spcAft>
                <a:spcPts val="0"/>
              </a:spcAft>
              <a:buSzPts val="1400"/>
              <a:buNone/>
              <a:defRPr/>
            </a:lvl6pPr>
            <a:lvl7pPr lvl="6" algn="l" rtl="1">
              <a:spcBef>
                <a:spcPts val="0"/>
              </a:spcBef>
              <a:spcAft>
                <a:spcPts val="0"/>
              </a:spcAft>
              <a:buSzPts val="1400"/>
              <a:buNone/>
              <a:defRPr/>
            </a:lvl7pPr>
            <a:lvl8pPr lvl="7" algn="l" rtl="1">
              <a:spcBef>
                <a:spcPts val="0"/>
              </a:spcBef>
              <a:spcAft>
                <a:spcPts val="0"/>
              </a:spcAft>
              <a:buSzPts val="1400"/>
              <a:buNone/>
              <a:defRPr/>
            </a:lvl8pPr>
            <a:lvl9pPr lvl="8" algn="l" rtl="1">
              <a:spcBef>
                <a:spcPts val="0"/>
              </a:spcBef>
              <a:spcAft>
                <a:spcPts val="0"/>
              </a:spcAft>
              <a:buSzPts val="1400"/>
              <a:buNone/>
              <a:defRPr/>
            </a:lvl9pPr>
          </a:lstStyle>
          <a:p>
            <a:endParaRPr/>
          </a:p>
        </p:txBody>
      </p:sp>
      <p:sp>
        <p:nvSpPr>
          <p:cNvPr id="38" name="Google Shape;38;p4"/>
          <p:cNvSpPr txBox="1">
            <a:spLocks noGrp="1"/>
          </p:cNvSpPr>
          <p:nvPr>
            <p:ph type="body" idx="1"/>
          </p:nvPr>
        </p:nvSpPr>
        <p:spPr>
          <a:xfrm>
            <a:off x="1154954" y="2603500"/>
            <a:ext cx="8825659" cy="3416300"/>
          </a:xfrm>
          <a:prstGeom prst="rect">
            <a:avLst/>
          </a:prstGeom>
          <a:noFill/>
          <a:ln>
            <a:noFill/>
          </a:ln>
        </p:spPr>
        <p:txBody>
          <a:bodyPr spcFirstLastPara="1" wrap="square" lIns="91425" tIns="45700" rIns="91425" bIns="45700" anchor="t" anchorCtr="0">
            <a:normAutofit/>
          </a:bodyPr>
          <a:lstStyle>
            <a:lvl1pPr marL="457200" lvl="0" indent="-320040" algn="r" rtl="1">
              <a:spcBef>
                <a:spcPts val="1000"/>
              </a:spcBef>
              <a:spcAft>
                <a:spcPts val="0"/>
              </a:spcAft>
              <a:buSzPts val="1440"/>
              <a:buChar char="►"/>
              <a:defRPr/>
            </a:lvl1pPr>
            <a:lvl2pPr marL="914400" lvl="1" indent="-320040" algn="r" rtl="1">
              <a:spcBef>
                <a:spcPts val="1000"/>
              </a:spcBef>
              <a:spcAft>
                <a:spcPts val="0"/>
              </a:spcAft>
              <a:buSzPts val="1440"/>
              <a:buChar char="►"/>
              <a:defRPr/>
            </a:lvl2pPr>
            <a:lvl3pPr marL="1371600" lvl="2" indent="-320039" algn="r" rtl="1">
              <a:spcBef>
                <a:spcPts val="1000"/>
              </a:spcBef>
              <a:spcAft>
                <a:spcPts val="0"/>
              </a:spcAft>
              <a:buSzPts val="1440"/>
              <a:buChar char="►"/>
              <a:defRPr/>
            </a:lvl3pPr>
            <a:lvl4pPr marL="1828800" lvl="3" indent="-320039" algn="r" rtl="1">
              <a:spcBef>
                <a:spcPts val="1000"/>
              </a:spcBef>
              <a:spcAft>
                <a:spcPts val="0"/>
              </a:spcAft>
              <a:buSzPts val="1440"/>
              <a:buChar char="►"/>
              <a:defRPr/>
            </a:lvl4pPr>
            <a:lvl5pPr marL="2286000" lvl="4" indent="-320039" algn="r" rtl="1">
              <a:spcBef>
                <a:spcPts val="1000"/>
              </a:spcBef>
              <a:spcAft>
                <a:spcPts val="0"/>
              </a:spcAft>
              <a:buSzPts val="1440"/>
              <a:buChar char="►"/>
              <a:defRPr/>
            </a:lvl5pPr>
            <a:lvl6pPr marL="2743200" lvl="5" indent="-320039" algn="r" rtl="1">
              <a:spcBef>
                <a:spcPts val="1000"/>
              </a:spcBef>
              <a:spcAft>
                <a:spcPts val="0"/>
              </a:spcAft>
              <a:buSzPts val="1440"/>
              <a:buChar char="►"/>
              <a:defRPr/>
            </a:lvl6pPr>
            <a:lvl7pPr marL="3200400" lvl="6" indent="-320039" algn="r" rtl="1">
              <a:spcBef>
                <a:spcPts val="1000"/>
              </a:spcBef>
              <a:spcAft>
                <a:spcPts val="0"/>
              </a:spcAft>
              <a:buSzPts val="1440"/>
              <a:buChar char="►"/>
              <a:defRPr/>
            </a:lvl7pPr>
            <a:lvl8pPr marL="3657600" lvl="7" indent="-320040" algn="r" rtl="1">
              <a:spcBef>
                <a:spcPts val="1000"/>
              </a:spcBef>
              <a:spcAft>
                <a:spcPts val="0"/>
              </a:spcAft>
              <a:buSzPts val="1440"/>
              <a:buChar char="►"/>
              <a:defRPr/>
            </a:lvl8pPr>
            <a:lvl9pPr marL="4114800" lvl="8" indent="-320040" algn="r" rtl="1">
              <a:spcBef>
                <a:spcPts val="1000"/>
              </a:spcBef>
              <a:spcAft>
                <a:spcPts val="0"/>
              </a:spcAft>
              <a:buSzPts val="1440"/>
              <a:buChar char="►"/>
              <a:defRPr/>
            </a:lvl9pPr>
          </a:lstStyle>
          <a:p>
            <a:endParaRPr/>
          </a:p>
        </p:txBody>
      </p:sp>
      <p:sp>
        <p:nvSpPr>
          <p:cNvPr id="39" name="Google Shape;39;p4"/>
          <p:cNvSpPr txBox="1">
            <a:spLocks noGrp="1"/>
          </p:cNvSpPr>
          <p:nvPr>
            <p:ph type="dt" idx="10"/>
          </p:nvPr>
        </p:nvSpPr>
        <p:spPr>
          <a:xfrm>
            <a:off x="10653104" y="6391838"/>
            <a:ext cx="990599" cy="304799"/>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4"/>
          <p:cNvSpPr txBox="1">
            <a:spLocks noGrp="1"/>
          </p:cNvSpPr>
          <p:nvPr>
            <p:ph type="ftr" idx="11"/>
          </p:nvPr>
        </p:nvSpPr>
        <p:spPr>
          <a:xfrm>
            <a:off x="561110" y="6391838"/>
            <a:ext cx="3859795" cy="30480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 name="Google Shape;41;p4"/>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כותרת מקטע עליונה" type="secHead">
  <p:cSld name="SECTION_HEADER">
    <p:spTree>
      <p:nvGrpSpPr>
        <p:cNvPr id="1" name="Shape 42"/>
        <p:cNvGrpSpPr/>
        <p:nvPr/>
      </p:nvGrpSpPr>
      <p:grpSpPr>
        <a:xfrm>
          <a:off x="0" y="0"/>
          <a:ext cx="0" cy="0"/>
          <a:chOff x="0" y="0"/>
          <a:chExt cx="0" cy="0"/>
        </a:xfrm>
      </p:grpSpPr>
      <p:grpSp>
        <p:nvGrpSpPr>
          <p:cNvPr id="43" name="Google Shape;43;p5"/>
          <p:cNvGrpSpPr/>
          <p:nvPr/>
        </p:nvGrpSpPr>
        <p:grpSpPr>
          <a:xfrm>
            <a:off x="0" y="0"/>
            <a:ext cx="12192000" cy="6858000"/>
            <a:chOff x="0" y="0"/>
            <a:chExt cx="12192000" cy="6858000"/>
          </a:xfrm>
        </p:grpSpPr>
        <p:sp>
          <p:nvSpPr>
            <p:cNvPr id="44" name="Google Shape;44;p5"/>
            <p:cNvSpPr/>
            <p:nvPr/>
          </p:nvSpPr>
          <p:spPr>
            <a:xfrm>
              <a:off x="0" y="0"/>
              <a:ext cx="12192000" cy="6858000"/>
            </a:xfrm>
            <a:prstGeom prst="rect">
              <a:avLst/>
            </a:prstGeom>
            <a:blipFill rotWithShape="1">
              <a:blip r:embed="rId2">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5"/>
            <p:cNvSpPr/>
            <p:nvPr/>
          </p:nvSpPr>
          <p:spPr>
            <a:xfrm>
              <a:off x="0" y="2667000"/>
              <a:ext cx="4191000" cy="4191000"/>
            </a:xfrm>
            <a:prstGeom prst="ellipse">
              <a:avLst/>
            </a:prstGeom>
            <a:gradFill>
              <a:gsLst>
                <a:gs pos="0">
                  <a:srgbClr val="FEC306">
                    <a:alpha val="10980"/>
                  </a:srgbClr>
                </a:gs>
                <a:gs pos="36000">
                  <a:srgbClr val="FEC306">
                    <a:alpha val="9803"/>
                  </a:srgbClr>
                </a:gs>
                <a:gs pos="75000">
                  <a:srgbClr val="FEC306">
                    <a:alpha val="0"/>
                  </a:srgbClr>
                </a:gs>
                <a:gs pos="100000">
                  <a:srgbClr val="FEC306">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5"/>
            <p:cNvSpPr/>
            <p:nvPr/>
          </p:nvSpPr>
          <p:spPr>
            <a:xfrm>
              <a:off x="0" y="2895600"/>
              <a:ext cx="2362200" cy="2362200"/>
            </a:xfrm>
            <a:prstGeom prst="ellipse">
              <a:avLst/>
            </a:prstGeom>
            <a:gradFill>
              <a:gsLst>
                <a:gs pos="0">
                  <a:srgbClr val="FEC306">
                    <a:alpha val="7843"/>
                  </a:srgbClr>
                </a:gs>
                <a:gs pos="36000">
                  <a:srgbClr val="FEC306">
                    <a:alpha val="7843"/>
                  </a:srgbClr>
                </a:gs>
                <a:gs pos="72000">
                  <a:srgbClr val="FEC306">
                    <a:alpha val="0"/>
                  </a:srgbClr>
                </a:gs>
                <a:gs pos="100000">
                  <a:srgbClr val="FEC306">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5"/>
            <p:cNvSpPr/>
            <p:nvPr/>
          </p:nvSpPr>
          <p:spPr>
            <a:xfrm>
              <a:off x="8609012" y="5867400"/>
              <a:ext cx="990600" cy="990600"/>
            </a:xfrm>
            <a:prstGeom prst="ellipse">
              <a:avLst/>
            </a:prstGeom>
            <a:gradFill>
              <a:gsLst>
                <a:gs pos="0">
                  <a:srgbClr val="FEC306">
                    <a:alpha val="13725"/>
                  </a:srgbClr>
                </a:gs>
                <a:gs pos="36000">
                  <a:srgbClr val="FEC306">
                    <a:alpha val="6666"/>
                  </a:srgbClr>
                </a:gs>
                <a:gs pos="66000">
                  <a:srgbClr val="FEC306">
                    <a:alpha val="0"/>
                  </a:srgbClr>
                </a:gs>
                <a:gs pos="100000">
                  <a:srgbClr val="FEC306">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5"/>
            <p:cNvSpPr/>
            <p:nvPr/>
          </p:nvSpPr>
          <p:spPr>
            <a:xfrm>
              <a:off x="8609012" y="1676400"/>
              <a:ext cx="2819400" cy="2819400"/>
            </a:xfrm>
            <a:prstGeom prst="ellipse">
              <a:avLst/>
            </a:prstGeom>
            <a:gradFill>
              <a:gsLst>
                <a:gs pos="0">
                  <a:srgbClr val="FEC306">
                    <a:alpha val="6666"/>
                  </a:srgbClr>
                </a:gs>
                <a:gs pos="36000">
                  <a:srgbClr val="FEC306">
                    <a:alpha val="5882"/>
                  </a:srgbClr>
                </a:gs>
                <a:gs pos="69000">
                  <a:srgbClr val="FEC306">
                    <a:alpha val="0"/>
                  </a:srgbClr>
                </a:gs>
                <a:gs pos="100000">
                  <a:srgbClr val="FEC306">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5"/>
            <p:cNvSpPr/>
            <p:nvPr/>
          </p:nvSpPr>
          <p:spPr>
            <a:xfrm>
              <a:off x="7999412" y="8464"/>
              <a:ext cx="1600200" cy="1600200"/>
            </a:xfrm>
            <a:prstGeom prst="ellipse">
              <a:avLst/>
            </a:prstGeom>
            <a:gradFill>
              <a:gsLst>
                <a:gs pos="0">
                  <a:srgbClr val="FEC306">
                    <a:alpha val="13725"/>
                  </a:srgbClr>
                </a:gs>
                <a:gs pos="36000">
                  <a:srgbClr val="FEC306">
                    <a:alpha val="6666"/>
                  </a:srgbClr>
                </a:gs>
                <a:gs pos="73000">
                  <a:srgbClr val="FEC306">
                    <a:alpha val="0"/>
                  </a:srgbClr>
                </a:gs>
                <a:gs pos="100000">
                  <a:srgbClr val="FEC306">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5"/>
            <p:cNvSpPr/>
            <p:nvPr/>
          </p:nvSpPr>
          <p:spPr>
            <a:xfrm>
              <a:off x="7289800" y="402165"/>
              <a:ext cx="4478865" cy="605367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5"/>
            <p:cNvSpPr/>
            <p:nvPr/>
          </p:nvSpPr>
          <p:spPr>
            <a:xfrm rot="-5400000">
              <a:off x="3787244" y="2801721"/>
              <a:ext cx="6053670" cy="1254558"/>
            </a:xfrm>
            <a:custGeom>
              <a:avLst/>
              <a:gdLst/>
              <a:ahLst/>
              <a:cxnLst/>
              <a:rect l="l" t="t" r="r" b="b"/>
              <a:pathLst>
                <a:path w="10000" h="8000" extrusionOk="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lt1"/>
            </a:solidFill>
            <a:ln>
              <a:noFill/>
            </a:ln>
          </p:spPr>
        </p:sp>
        <p:sp>
          <p:nvSpPr>
            <p:cNvPr id="52" name="Google Shape;52;p5"/>
            <p:cNvSpPr/>
            <p:nvPr/>
          </p:nvSpPr>
          <p:spPr>
            <a:xfrm rot="-5677511">
              <a:off x="4698352" y="1826078"/>
              <a:ext cx="3299407" cy="440924"/>
            </a:xfrm>
            <a:custGeom>
              <a:avLst/>
              <a:gdLst/>
              <a:ahLst/>
              <a:cxnLst/>
              <a:rect l="l" t="t" r="r" b="b"/>
              <a:pathLst>
                <a:path w="10000" h="5291" extrusionOk="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5"/>
            <p:cNvSpPr/>
            <p:nvPr/>
          </p:nvSpPr>
          <p:spPr>
            <a:xfrm>
              <a:off x="0" y="1587"/>
              <a:ext cx="12192000" cy="6856413"/>
            </a:xfrm>
            <a:custGeom>
              <a:avLst/>
              <a:gdLst/>
              <a:ahLst/>
              <a:cxnLst/>
              <a:rect l="l" t="t" r="r" b="b"/>
              <a:pathLst>
                <a:path w="15356" h="8638" extrusionOk="0">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54" name="Google Shape;54;p5"/>
          <p:cNvSpPr txBox="1">
            <a:spLocks noGrp="1"/>
          </p:cNvSpPr>
          <p:nvPr>
            <p:ph type="title"/>
          </p:nvPr>
        </p:nvSpPr>
        <p:spPr>
          <a:xfrm>
            <a:off x="1154954" y="2677645"/>
            <a:ext cx="4351025" cy="2283824"/>
          </a:xfrm>
          <a:prstGeom prst="rect">
            <a:avLst/>
          </a:prstGeom>
          <a:noFill/>
          <a:ln>
            <a:noFill/>
          </a:ln>
        </p:spPr>
        <p:txBody>
          <a:bodyPr spcFirstLastPara="1" wrap="square" lIns="91425" tIns="45700" rIns="91425" bIns="45700" anchor="ctr" anchorCtr="0">
            <a:noAutofit/>
          </a:bodyPr>
          <a:lstStyle>
            <a:lvl1pPr lvl="0" algn="l" rtl="1">
              <a:spcBef>
                <a:spcPts val="0"/>
              </a:spcBef>
              <a:spcAft>
                <a:spcPts val="0"/>
              </a:spcAft>
              <a:buClr>
                <a:schemeClr val="lt2"/>
              </a:buClr>
              <a:buSzPts val="4000"/>
              <a:buFont typeface="Century Gothic"/>
              <a:buNone/>
              <a:defRPr sz="4000" b="0" cap="none"/>
            </a:lvl1pPr>
            <a:lvl2pPr lvl="1" algn="l" rtl="1">
              <a:spcBef>
                <a:spcPts val="0"/>
              </a:spcBef>
              <a:spcAft>
                <a:spcPts val="0"/>
              </a:spcAft>
              <a:buSzPts val="1400"/>
              <a:buNone/>
              <a:defRPr/>
            </a:lvl2pPr>
            <a:lvl3pPr lvl="2" algn="l" rtl="1">
              <a:spcBef>
                <a:spcPts val="0"/>
              </a:spcBef>
              <a:spcAft>
                <a:spcPts val="0"/>
              </a:spcAft>
              <a:buSzPts val="1400"/>
              <a:buNone/>
              <a:defRPr/>
            </a:lvl3pPr>
            <a:lvl4pPr lvl="3" algn="l" rtl="1">
              <a:spcBef>
                <a:spcPts val="0"/>
              </a:spcBef>
              <a:spcAft>
                <a:spcPts val="0"/>
              </a:spcAft>
              <a:buSzPts val="1400"/>
              <a:buNone/>
              <a:defRPr/>
            </a:lvl4pPr>
            <a:lvl5pPr lvl="4" algn="l" rtl="1">
              <a:spcBef>
                <a:spcPts val="0"/>
              </a:spcBef>
              <a:spcAft>
                <a:spcPts val="0"/>
              </a:spcAft>
              <a:buSzPts val="1400"/>
              <a:buNone/>
              <a:defRPr/>
            </a:lvl5pPr>
            <a:lvl6pPr lvl="5" algn="l" rtl="1">
              <a:spcBef>
                <a:spcPts val="0"/>
              </a:spcBef>
              <a:spcAft>
                <a:spcPts val="0"/>
              </a:spcAft>
              <a:buSzPts val="1400"/>
              <a:buNone/>
              <a:defRPr/>
            </a:lvl6pPr>
            <a:lvl7pPr lvl="6" algn="l" rtl="1">
              <a:spcBef>
                <a:spcPts val="0"/>
              </a:spcBef>
              <a:spcAft>
                <a:spcPts val="0"/>
              </a:spcAft>
              <a:buSzPts val="1400"/>
              <a:buNone/>
              <a:defRPr/>
            </a:lvl7pPr>
            <a:lvl8pPr lvl="7" algn="l" rtl="1">
              <a:spcBef>
                <a:spcPts val="0"/>
              </a:spcBef>
              <a:spcAft>
                <a:spcPts val="0"/>
              </a:spcAft>
              <a:buSzPts val="1400"/>
              <a:buNone/>
              <a:defRPr/>
            </a:lvl8pPr>
            <a:lvl9pPr lvl="8" algn="l" rtl="1">
              <a:spcBef>
                <a:spcPts val="0"/>
              </a:spcBef>
              <a:spcAft>
                <a:spcPts val="0"/>
              </a:spcAft>
              <a:buSzPts val="1400"/>
              <a:buNone/>
              <a:defRPr/>
            </a:lvl9pPr>
          </a:lstStyle>
          <a:p>
            <a:endParaRPr/>
          </a:p>
        </p:txBody>
      </p:sp>
      <p:sp>
        <p:nvSpPr>
          <p:cNvPr id="55" name="Google Shape;55;p5"/>
          <p:cNvSpPr txBox="1">
            <a:spLocks noGrp="1"/>
          </p:cNvSpPr>
          <p:nvPr>
            <p:ph type="body" idx="1"/>
          </p:nvPr>
        </p:nvSpPr>
        <p:spPr>
          <a:xfrm>
            <a:off x="6895559" y="2677644"/>
            <a:ext cx="3757545" cy="2283824"/>
          </a:xfrm>
          <a:prstGeom prst="rect">
            <a:avLst/>
          </a:prstGeom>
          <a:noFill/>
          <a:ln>
            <a:noFill/>
          </a:ln>
        </p:spPr>
        <p:txBody>
          <a:bodyPr spcFirstLastPara="1" wrap="square" lIns="91425" tIns="45700" rIns="91425" bIns="45700" anchor="ctr" anchorCtr="0">
            <a:normAutofit/>
          </a:bodyPr>
          <a:lstStyle>
            <a:lvl1pPr marL="457200" lvl="0" indent="-228600" algn="l" rtl="1">
              <a:spcBef>
                <a:spcPts val="1000"/>
              </a:spcBef>
              <a:spcAft>
                <a:spcPts val="0"/>
              </a:spcAft>
              <a:buSzPts val="1600"/>
              <a:buNone/>
              <a:defRPr sz="2000" cap="none">
                <a:solidFill>
                  <a:srgbClr val="89B8D4"/>
                </a:solidFill>
              </a:defRPr>
            </a:lvl1pPr>
            <a:lvl2pPr marL="914400" lvl="1" indent="-228600" algn="r" rtl="1">
              <a:spcBef>
                <a:spcPts val="1000"/>
              </a:spcBef>
              <a:spcAft>
                <a:spcPts val="0"/>
              </a:spcAft>
              <a:buSzPts val="1440"/>
              <a:buNone/>
              <a:defRPr sz="1800">
                <a:solidFill>
                  <a:srgbClr val="888888"/>
                </a:solidFill>
              </a:defRPr>
            </a:lvl2pPr>
            <a:lvl3pPr marL="1371600" lvl="2" indent="-228600" algn="r" rtl="1">
              <a:spcBef>
                <a:spcPts val="1000"/>
              </a:spcBef>
              <a:spcAft>
                <a:spcPts val="0"/>
              </a:spcAft>
              <a:buSzPts val="1280"/>
              <a:buNone/>
              <a:defRPr sz="1600">
                <a:solidFill>
                  <a:srgbClr val="888888"/>
                </a:solidFill>
              </a:defRPr>
            </a:lvl3pPr>
            <a:lvl4pPr marL="1828800" lvl="3" indent="-228600" algn="r" rtl="1">
              <a:spcBef>
                <a:spcPts val="1000"/>
              </a:spcBef>
              <a:spcAft>
                <a:spcPts val="0"/>
              </a:spcAft>
              <a:buSzPts val="1120"/>
              <a:buNone/>
              <a:defRPr sz="1400">
                <a:solidFill>
                  <a:srgbClr val="888888"/>
                </a:solidFill>
              </a:defRPr>
            </a:lvl4pPr>
            <a:lvl5pPr marL="2286000" lvl="4" indent="-228600" algn="r" rtl="1">
              <a:spcBef>
                <a:spcPts val="1000"/>
              </a:spcBef>
              <a:spcAft>
                <a:spcPts val="0"/>
              </a:spcAft>
              <a:buSzPts val="1120"/>
              <a:buNone/>
              <a:defRPr sz="1400">
                <a:solidFill>
                  <a:srgbClr val="888888"/>
                </a:solidFill>
              </a:defRPr>
            </a:lvl5pPr>
            <a:lvl6pPr marL="2743200" lvl="5" indent="-228600" algn="r" rtl="1">
              <a:spcBef>
                <a:spcPts val="1000"/>
              </a:spcBef>
              <a:spcAft>
                <a:spcPts val="0"/>
              </a:spcAft>
              <a:buSzPts val="1120"/>
              <a:buNone/>
              <a:defRPr sz="1400">
                <a:solidFill>
                  <a:srgbClr val="888888"/>
                </a:solidFill>
              </a:defRPr>
            </a:lvl6pPr>
            <a:lvl7pPr marL="3200400" lvl="6" indent="-228600" algn="r" rtl="1">
              <a:spcBef>
                <a:spcPts val="1000"/>
              </a:spcBef>
              <a:spcAft>
                <a:spcPts val="0"/>
              </a:spcAft>
              <a:buSzPts val="1120"/>
              <a:buNone/>
              <a:defRPr sz="1400">
                <a:solidFill>
                  <a:srgbClr val="888888"/>
                </a:solidFill>
              </a:defRPr>
            </a:lvl7pPr>
            <a:lvl8pPr marL="3657600" lvl="7" indent="-228600" algn="r" rtl="1">
              <a:spcBef>
                <a:spcPts val="1000"/>
              </a:spcBef>
              <a:spcAft>
                <a:spcPts val="0"/>
              </a:spcAft>
              <a:buSzPts val="1120"/>
              <a:buNone/>
              <a:defRPr sz="1400">
                <a:solidFill>
                  <a:srgbClr val="888888"/>
                </a:solidFill>
              </a:defRPr>
            </a:lvl8pPr>
            <a:lvl9pPr marL="4114800" lvl="8" indent="-228600" algn="r" rtl="1">
              <a:spcBef>
                <a:spcPts val="1000"/>
              </a:spcBef>
              <a:spcAft>
                <a:spcPts val="0"/>
              </a:spcAft>
              <a:buSzPts val="1120"/>
              <a:buNone/>
              <a:defRPr sz="1400">
                <a:solidFill>
                  <a:srgbClr val="888888"/>
                </a:solidFill>
              </a:defRPr>
            </a:lvl9pPr>
          </a:lstStyle>
          <a:p>
            <a:endParaRPr/>
          </a:p>
        </p:txBody>
      </p:sp>
      <p:sp>
        <p:nvSpPr>
          <p:cNvPr id="56" name="Google Shape;56;p5"/>
          <p:cNvSpPr txBox="1">
            <a:spLocks noGrp="1"/>
          </p:cNvSpPr>
          <p:nvPr>
            <p:ph type="dt" idx="10"/>
          </p:nvPr>
        </p:nvSpPr>
        <p:spPr>
          <a:xfrm>
            <a:off x="10653104" y="6391838"/>
            <a:ext cx="990599" cy="304799"/>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5"/>
          <p:cNvSpPr txBox="1">
            <a:spLocks noGrp="1"/>
          </p:cNvSpPr>
          <p:nvPr>
            <p:ph type="ftr" idx="11"/>
          </p:nvPr>
        </p:nvSpPr>
        <p:spPr>
          <a:xfrm>
            <a:off x="561110" y="6391838"/>
            <a:ext cx="3859795" cy="30480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8" name="Google Shape;58;p5"/>
          <p:cNvSpPr/>
          <p:nvPr/>
        </p:nvSpPr>
        <p:spPr>
          <a:xfrm>
            <a:off x="10437812" y="0"/>
            <a:ext cx="685800" cy="1143000"/>
          </a:xfrm>
          <a:prstGeom prst="rect">
            <a:avLst/>
          </a:prstGeom>
          <a:solidFill>
            <a:schemeClr val="accent1"/>
          </a:solidFill>
          <a:ln>
            <a:noFill/>
          </a:ln>
          <a:effectLst>
            <a:outerShdw blurRad="38100" dist="25400" dir="5400000" rotWithShape="0">
              <a:srgbClr val="000000">
                <a:alpha val="4470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5"/>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שני תכנים" type="twoObj">
  <p:cSld name="TWO_OBJECTS">
    <p:spTree>
      <p:nvGrpSpPr>
        <p:cNvPr id="1" name="Shape 60"/>
        <p:cNvGrpSpPr/>
        <p:nvPr/>
      </p:nvGrpSpPr>
      <p:grpSpPr>
        <a:xfrm>
          <a:off x="0" y="0"/>
          <a:ext cx="0" cy="0"/>
          <a:chOff x="0" y="0"/>
          <a:chExt cx="0" cy="0"/>
        </a:xfrm>
      </p:grpSpPr>
      <p:sp>
        <p:nvSpPr>
          <p:cNvPr id="61" name="Google Shape;61;p6"/>
          <p:cNvSpPr txBox="1">
            <a:spLocks noGrp="1"/>
          </p:cNvSpPr>
          <p:nvPr>
            <p:ph type="title"/>
          </p:nvPr>
        </p:nvSpPr>
        <p:spPr>
          <a:xfrm>
            <a:off x="1154954" y="973668"/>
            <a:ext cx="8761413" cy="706964"/>
          </a:xfrm>
          <a:prstGeom prst="rect">
            <a:avLst/>
          </a:prstGeom>
          <a:noFill/>
          <a:ln>
            <a:noFill/>
          </a:ln>
        </p:spPr>
        <p:txBody>
          <a:bodyPr spcFirstLastPara="1" wrap="square" lIns="91425" tIns="45700" rIns="91425" bIns="45700" anchor="ctr" anchorCtr="0">
            <a:noAutofit/>
          </a:bodyPr>
          <a:lstStyle>
            <a:lvl1pPr lvl="0" algn="l" rtl="1">
              <a:spcBef>
                <a:spcPts val="0"/>
              </a:spcBef>
              <a:spcAft>
                <a:spcPts val="0"/>
              </a:spcAft>
              <a:buClr>
                <a:schemeClr val="lt2"/>
              </a:buClr>
              <a:buSzPts val="1800"/>
              <a:buNone/>
              <a:defRPr/>
            </a:lvl1pPr>
            <a:lvl2pPr lvl="1" algn="l" rtl="1">
              <a:spcBef>
                <a:spcPts val="0"/>
              </a:spcBef>
              <a:spcAft>
                <a:spcPts val="0"/>
              </a:spcAft>
              <a:buSzPts val="1400"/>
              <a:buNone/>
              <a:defRPr/>
            </a:lvl2pPr>
            <a:lvl3pPr lvl="2" algn="l" rtl="1">
              <a:spcBef>
                <a:spcPts val="0"/>
              </a:spcBef>
              <a:spcAft>
                <a:spcPts val="0"/>
              </a:spcAft>
              <a:buSzPts val="1400"/>
              <a:buNone/>
              <a:defRPr/>
            </a:lvl3pPr>
            <a:lvl4pPr lvl="3" algn="l" rtl="1">
              <a:spcBef>
                <a:spcPts val="0"/>
              </a:spcBef>
              <a:spcAft>
                <a:spcPts val="0"/>
              </a:spcAft>
              <a:buSzPts val="1400"/>
              <a:buNone/>
              <a:defRPr/>
            </a:lvl4pPr>
            <a:lvl5pPr lvl="4" algn="l" rtl="1">
              <a:spcBef>
                <a:spcPts val="0"/>
              </a:spcBef>
              <a:spcAft>
                <a:spcPts val="0"/>
              </a:spcAft>
              <a:buSzPts val="1400"/>
              <a:buNone/>
              <a:defRPr/>
            </a:lvl5pPr>
            <a:lvl6pPr lvl="5" algn="l" rtl="1">
              <a:spcBef>
                <a:spcPts val="0"/>
              </a:spcBef>
              <a:spcAft>
                <a:spcPts val="0"/>
              </a:spcAft>
              <a:buSzPts val="1400"/>
              <a:buNone/>
              <a:defRPr/>
            </a:lvl6pPr>
            <a:lvl7pPr lvl="6" algn="l" rtl="1">
              <a:spcBef>
                <a:spcPts val="0"/>
              </a:spcBef>
              <a:spcAft>
                <a:spcPts val="0"/>
              </a:spcAft>
              <a:buSzPts val="1400"/>
              <a:buNone/>
              <a:defRPr/>
            </a:lvl7pPr>
            <a:lvl8pPr lvl="7" algn="l" rtl="1">
              <a:spcBef>
                <a:spcPts val="0"/>
              </a:spcBef>
              <a:spcAft>
                <a:spcPts val="0"/>
              </a:spcAft>
              <a:buSzPts val="1400"/>
              <a:buNone/>
              <a:defRPr/>
            </a:lvl8pPr>
            <a:lvl9pPr lvl="8" algn="l" rtl="1">
              <a:spcBef>
                <a:spcPts val="0"/>
              </a:spcBef>
              <a:spcAft>
                <a:spcPts val="0"/>
              </a:spcAft>
              <a:buSzPts val="1400"/>
              <a:buNone/>
              <a:defRPr/>
            </a:lvl9pPr>
          </a:lstStyle>
          <a:p>
            <a:endParaRPr/>
          </a:p>
        </p:txBody>
      </p:sp>
      <p:sp>
        <p:nvSpPr>
          <p:cNvPr id="62" name="Google Shape;62;p6"/>
          <p:cNvSpPr txBox="1">
            <a:spLocks noGrp="1"/>
          </p:cNvSpPr>
          <p:nvPr>
            <p:ph type="body" idx="1"/>
          </p:nvPr>
        </p:nvSpPr>
        <p:spPr>
          <a:xfrm>
            <a:off x="1154954" y="2603500"/>
            <a:ext cx="4825158" cy="3416301"/>
          </a:xfrm>
          <a:prstGeom prst="rect">
            <a:avLst/>
          </a:prstGeom>
          <a:noFill/>
          <a:ln>
            <a:noFill/>
          </a:ln>
        </p:spPr>
        <p:txBody>
          <a:bodyPr spcFirstLastPara="1" wrap="square" lIns="91425" tIns="45700" rIns="91425" bIns="45700" anchor="t" anchorCtr="0">
            <a:normAutofit/>
          </a:bodyPr>
          <a:lstStyle>
            <a:lvl1pPr marL="457200" lvl="0" indent="-320040" algn="r" rtl="1">
              <a:spcBef>
                <a:spcPts val="1000"/>
              </a:spcBef>
              <a:spcAft>
                <a:spcPts val="0"/>
              </a:spcAft>
              <a:buSzPts val="1440"/>
              <a:buChar char="►"/>
              <a:defRPr/>
            </a:lvl1pPr>
            <a:lvl2pPr marL="914400" lvl="1" indent="-320040" algn="r" rtl="1">
              <a:spcBef>
                <a:spcPts val="1000"/>
              </a:spcBef>
              <a:spcAft>
                <a:spcPts val="0"/>
              </a:spcAft>
              <a:buSzPts val="1440"/>
              <a:buChar char="►"/>
              <a:defRPr/>
            </a:lvl2pPr>
            <a:lvl3pPr marL="1371600" lvl="2" indent="-320039" algn="r" rtl="1">
              <a:spcBef>
                <a:spcPts val="1000"/>
              </a:spcBef>
              <a:spcAft>
                <a:spcPts val="0"/>
              </a:spcAft>
              <a:buSzPts val="1440"/>
              <a:buChar char="►"/>
              <a:defRPr/>
            </a:lvl3pPr>
            <a:lvl4pPr marL="1828800" lvl="3" indent="-320039" algn="r" rtl="1">
              <a:spcBef>
                <a:spcPts val="1000"/>
              </a:spcBef>
              <a:spcAft>
                <a:spcPts val="0"/>
              </a:spcAft>
              <a:buSzPts val="1440"/>
              <a:buChar char="►"/>
              <a:defRPr/>
            </a:lvl4pPr>
            <a:lvl5pPr marL="2286000" lvl="4" indent="-320039" algn="r" rtl="1">
              <a:spcBef>
                <a:spcPts val="1000"/>
              </a:spcBef>
              <a:spcAft>
                <a:spcPts val="0"/>
              </a:spcAft>
              <a:buSzPts val="1440"/>
              <a:buChar char="►"/>
              <a:defRPr/>
            </a:lvl5pPr>
            <a:lvl6pPr marL="2743200" lvl="5" indent="-320039" algn="r" rtl="1">
              <a:spcBef>
                <a:spcPts val="1000"/>
              </a:spcBef>
              <a:spcAft>
                <a:spcPts val="0"/>
              </a:spcAft>
              <a:buSzPts val="1440"/>
              <a:buChar char="►"/>
              <a:defRPr/>
            </a:lvl6pPr>
            <a:lvl7pPr marL="3200400" lvl="6" indent="-320039" algn="r" rtl="1">
              <a:spcBef>
                <a:spcPts val="1000"/>
              </a:spcBef>
              <a:spcAft>
                <a:spcPts val="0"/>
              </a:spcAft>
              <a:buSzPts val="1440"/>
              <a:buChar char="►"/>
              <a:defRPr/>
            </a:lvl7pPr>
            <a:lvl8pPr marL="3657600" lvl="7" indent="-320040" algn="r" rtl="1">
              <a:spcBef>
                <a:spcPts val="1000"/>
              </a:spcBef>
              <a:spcAft>
                <a:spcPts val="0"/>
              </a:spcAft>
              <a:buSzPts val="1440"/>
              <a:buChar char="►"/>
              <a:defRPr/>
            </a:lvl8pPr>
            <a:lvl9pPr marL="4114800" lvl="8" indent="-320040" algn="r" rtl="1">
              <a:spcBef>
                <a:spcPts val="1000"/>
              </a:spcBef>
              <a:spcAft>
                <a:spcPts val="0"/>
              </a:spcAft>
              <a:buSzPts val="1440"/>
              <a:buChar char="►"/>
              <a:defRPr/>
            </a:lvl9pPr>
          </a:lstStyle>
          <a:p>
            <a:endParaRPr/>
          </a:p>
        </p:txBody>
      </p:sp>
      <p:sp>
        <p:nvSpPr>
          <p:cNvPr id="63" name="Google Shape;63;p6"/>
          <p:cNvSpPr txBox="1">
            <a:spLocks noGrp="1"/>
          </p:cNvSpPr>
          <p:nvPr>
            <p:ph type="body" idx="2"/>
          </p:nvPr>
        </p:nvSpPr>
        <p:spPr>
          <a:xfrm>
            <a:off x="6208712" y="2603500"/>
            <a:ext cx="4825159" cy="3416300"/>
          </a:xfrm>
          <a:prstGeom prst="rect">
            <a:avLst/>
          </a:prstGeom>
          <a:noFill/>
          <a:ln>
            <a:noFill/>
          </a:ln>
        </p:spPr>
        <p:txBody>
          <a:bodyPr spcFirstLastPara="1" wrap="square" lIns="91425" tIns="45700" rIns="91425" bIns="45700" anchor="t" anchorCtr="0">
            <a:normAutofit/>
          </a:bodyPr>
          <a:lstStyle>
            <a:lvl1pPr marL="457200" lvl="0" indent="-320040" algn="r" rtl="1">
              <a:spcBef>
                <a:spcPts val="1000"/>
              </a:spcBef>
              <a:spcAft>
                <a:spcPts val="0"/>
              </a:spcAft>
              <a:buSzPts val="1440"/>
              <a:buChar char="►"/>
              <a:defRPr/>
            </a:lvl1pPr>
            <a:lvl2pPr marL="914400" lvl="1" indent="-320040" algn="r" rtl="1">
              <a:spcBef>
                <a:spcPts val="1000"/>
              </a:spcBef>
              <a:spcAft>
                <a:spcPts val="0"/>
              </a:spcAft>
              <a:buSzPts val="1440"/>
              <a:buChar char="►"/>
              <a:defRPr/>
            </a:lvl2pPr>
            <a:lvl3pPr marL="1371600" lvl="2" indent="-320039" algn="r" rtl="1">
              <a:spcBef>
                <a:spcPts val="1000"/>
              </a:spcBef>
              <a:spcAft>
                <a:spcPts val="0"/>
              </a:spcAft>
              <a:buSzPts val="1440"/>
              <a:buChar char="►"/>
              <a:defRPr/>
            </a:lvl3pPr>
            <a:lvl4pPr marL="1828800" lvl="3" indent="-320039" algn="r" rtl="1">
              <a:spcBef>
                <a:spcPts val="1000"/>
              </a:spcBef>
              <a:spcAft>
                <a:spcPts val="0"/>
              </a:spcAft>
              <a:buSzPts val="1440"/>
              <a:buChar char="►"/>
              <a:defRPr/>
            </a:lvl4pPr>
            <a:lvl5pPr marL="2286000" lvl="4" indent="-320039" algn="r" rtl="1">
              <a:spcBef>
                <a:spcPts val="1000"/>
              </a:spcBef>
              <a:spcAft>
                <a:spcPts val="0"/>
              </a:spcAft>
              <a:buSzPts val="1440"/>
              <a:buChar char="►"/>
              <a:defRPr/>
            </a:lvl5pPr>
            <a:lvl6pPr marL="2743200" lvl="5" indent="-320039" algn="r" rtl="1">
              <a:spcBef>
                <a:spcPts val="1000"/>
              </a:spcBef>
              <a:spcAft>
                <a:spcPts val="0"/>
              </a:spcAft>
              <a:buSzPts val="1440"/>
              <a:buChar char="►"/>
              <a:defRPr/>
            </a:lvl6pPr>
            <a:lvl7pPr marL="3200400" lvl="6" indent="-320039" algn="r" rtl="1">
              <a:spcBef>
                <a:spcPts val="1000"/>
              </a:spcBef>
              <a:spcAft>
                <a:spcPts val="0"/>
              </a:spcAft>
              <a:buSzPts val="1440"/>
              <a:buChar char="►"/>
              <a:defRPr/>
            </a:lvl7pPr>
            <a:lvl8pPr marL="3657600" lvl="7" indent="-320040" algn="r" rtl="1">
              <a:spcBef>
                <a:spcPts val="1000"/>
              </a:spcBef>
              <a:spcAft>
                <a:spcPts val="0"/>
              </a:spcAft>
              <a:buSzPts val="1440"/>
              <a:buChar char="►"/>
              <a:defRPr/>
            </a:lvl8pPr>
            <a:lvl9pPr marL="4114800" lvl="8" indent="-320040" algn="r" rtl="1">
              <a:spcBef>
                <a:spcPts val="1000"/>
              </a:spcBef>
              <a:spcAft>
                <a:spcPts val="0"/>
              </a:spcAft>
              <a:buSzPts val="1440"/>
              <a:buChar char="►"/>
              <a:defRPr/>
            </a:lvl9pPr>
          </a:lstStyle>
          <a:p>
            <a:endParaRPr/>
          </a:p>
        </p:txBody>
      </p:sp>
      <p:sp>
        <p:nvSpPr>
          <p:cNvPr id="64" name="Google Shape;64;p6"/>
          <p:cNvSpPr txBox="1">
            <a:spLocks noGrp="1"/>
          </p:cNvSpPr>
          <p:nvPr>
            <p:ph type="dt" idx="10"/>
          </p:nvPr>
        </p:nvSpPr>
        <p:spPr>
          <a:xfrm>
            <a:off x="10653104" y="6391838"/>
            <a:ext cx="990599" cy="304799"/>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5" name="Google Shape;65;p6"/>
          <p:cNvSpPr txBox="1">
            <a:spLocks noGrp="1"/>
          </p:cNvSpPr>
          <p:nvPr>
            <p:ph type="ftr" idx="11"/>
          </p:nvPr>
        </p:nvSpPr>
        <p:spPr>
          <a:xfrm>
            <a:off x="561110" y="6391838"/>
            <a:ext cx="3859795" cy="30480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6"/>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השוואה" type="twoTxTwoObj">
  <p:cSld name="TWO_OBJECTS_WITH_TEXT">
    <p:spTree>
      <p:nvGrpSpPr>
        <p:cNvPr id="1" name="Shape 67"/>
        <p:cNvGrpSpPr/>
        <p:nvPr/>
      </p:nvGrpSpPr>
      <p:grpSpPr>
        <a:xfrm>
          <a:off x="0" y="0"/>
          <a:ext cx="0" cy="0"/>
          <a:chOff x="0" y="0"/>
          <a:chExt cx="0" cy="0"/>
        </a:xfrm>
      </p:grpSpPr>
      <p:sp>
        <p:nvSpPr>
          <p:cNvPr id="68" name="Google Shape;68;p7"/>
          <p:cNvSpPr txBox="1">
            <a:spLocks noGrp="1"/>
          </p:cNvSpPr>
          <p:nvPr>
            <p:ph type="title"/>
          </p:nvPr>
        </p:nvSpPr>
        <p:spPr>
          <a:xfrm>
            <a:off x="1154954" y="973668"/>
            <a:ext cx="8761413" cy="706964"/>
          </a:xfrm>
          <a:prstGeom prst="rect">
            <a:avLst/>
          </a:prstGeom>
          <a:noFill/>
          <a:ln>
            <a:noFill/>
          </a:ln>
        </p:spPr>
        <p:txBody>
          <a:bodyPr spcFirstLastPara="1" wrap="square" lIns="91425" tIns="45700" rIns="91425" bIns="45700" anchor="ctr" anchorCtr="0">
            <a:noAutofit/>
          </a:bodyPr>
          <a:lstStyle>
            <a:lvl1pPr lvl="0" algn="l" rtl="1">
              <a:spcBef>
                <a:spcPts val="0"/>
              </a:spcBef>
              <a:spcAft>
                <a:spcPts val="0"/>
              </a:spcAft>
              <a:buClr>
                <a:schemeClr val="lt2"/>
              </a:buClr>
              <a:buSzPts val="3600"/>
              <a:buFont typeface="Century Gothic"/>
              <a:buNone/>
              <a:defRPr/>
            </a:lvl1pPr>
            <a:lvl2pPr lvl="1" algn="l" rtl="1">
              <a:spcBef>
                <a:spcPts val="0"/>
              </a:spcBef>
              <a:spcAft>
                <a:spcPts val="0"/>
              </a:spcAft>
              <a:buSzPts val="1400"/>
              <a:buNone/>
              <a:defRPr/>
            </a:lvl2pPr>
            <a:lvl3pPr lvl="2" algn="l" rtl="1">
              <a:spcBef>
                <a:spcPts val="0"/>
              </a:spcBef>
              <a:spcAft>
                <a:spcPts val="0"/>
              </a:spcAft>
              <a:buSzPts val="1400"/>
              <a:buNone/>
              <a:defRPr/>
            </a:lvl3pPr>
            <a:lvl4pPr lvl="3" algn="l" rtl="1">
              <a:spcBef>
                <a:spcPts val="0"/>
              </a:spcBef>
              <a:spcAft>
                <a:spcPts val="0"/>
              </a:spcAft>
              <a:buSzPts val="1400"/>
              <a:buNone/>
              <a:defRPr/>
            </a:lvl4pPr>
            <a:lvl5pPr lvl="4" algn="l" rtl="1">
              <a:spcBef>
                <a:spcPts val="0"/>
              </a:spcBef>
              <a:spcAft>
                <a:spcPts val="0"/>
              </a:spcAft>
              <a:buSzPts val="1400"/>
              <a:buNone/>
              <a:defRPr/>
            </a:lvl5pPr>
            <a:lvl6pPr lvl="5" algn="l" rtl="1">
              <a:spcBef>
                <a:spcPts val="0"/>
              </a:spcBef>
              <a:spcAft>
                <a:spcPts val="0"/>
              </a:spcAft>
              <a:buSzPts val="1400"/>
              <a:buNone/>
              <a:defRPr/>
            </a:lvl6pPr>
            <a:lvl7pPr lvl="6" algn="l" rtl="1">
              <a:spcBef>
                <a:spcPts val="0"/>
              </a:spcBef>
              <a:spcAft>
                <a:spcPts val="0"/>
              </a:spcAft>
              <a:buSzPts val="1400"/>
              <a:buNone/>
              <a:defRPr/>
            </a:lvl7pPr>
            <a:lvl8pPr lvl="7" algn="l" rtl="1">
              <a:spcBef>
                <a:spcPts val="0"/>
              </a:spcBef>
              <a:spcAft>
                <a:spcPts val="0"/>
              </a:spcAft>
              <a:buSzPts val="1400"/>
              <a:buNone/>
              <a:defRPr/>
            </a:lvl8pPr>
            <a:lvl9pPr lvl="8" algn="l" rtl="1">
              <a:spcBef>
                <a:spcPts val="0"/>
              </a:spcBef>
              <a:spcAft>
                <a:spcPts val="0"/>
              </a:spcAft>
              <a:buSzPts val="1400"/>
              <a:buNone/>
              <a:defRPr/>
            </a:lvl9pPr>
          </a:lstStyle>
          <a:p>
            <a:endParaRPr/>
          </a:p>
        </p:txBody>
      </p:sp>
      <p:sp>
        <p:nvSpPr>
          <p:cNvPr id="69" name="Google Shape;69;p7"/>
          <p:cNvSpPr txBox="1">
            <a:spLocks noGrp="1"/>
          </p:cNvSpPr>
          <p:nvPr>
            <p:ph type="body" idx="1"/>
          </p:nvPr>
        </p:nvSpPr>
        <p:spPr>
          <a:xfrm>
            <a:off x="1154954" y="2603500"/>
            <a:ext cx="4825157" cy="576262"/>
          </a:xfrm>
          <a:prstGeom prst="rect">
            <a:avLst/>
          </a:prstGeom>
          <a:noFill/>
          <a:ln>
            <a:noFill/>
          </a:ln>
        </p:spPr>
        <p:txBody>
          <a:bodyPr spcFirstLastPara="1" wrap="square" lIns="91425" tIns="45700" rIns="91425" bIns="45700" anchor="b" anchorCtr="0">
            <a:noAutofit/>
          </a:bodyPr>
          <a:lstStyle>
            <a:lvl1pPr marL="457200" lvl="0" indent="-228600" algn="r" rtl="1">
              <a:spcBef>
                <a:spcPts val="1000"/>
              </a:spcBef>
              <a:spcAft>
                <a:spcPts val="0"/>
              </a:spcAft>
              <a:buSzPts val="1920"/>
              <a:buNone/>
              <a:defRPr sz="2400" b="0">
                <a:solidFill>
                  <a:schemeClr val="accent1"/>
                </a:solidFill>
              </a:defRPr>
            </a:lvl1pPr>
            <a:lvl2pPr marL="914400" lvl="1" indent="-228600" algn="r" rtl="1">
              <a:spcBef>
                <a:spcPts val="1000"/>
              </a:spcBef>
              <a:spcAft>
                <a:spcPts val="0"/>
              </a:spcAft>
              <a:buSzPts val="1600"/>
              <a:buNone/>
              <a:defRPr sz="2000" b="1"/>
            </a:lvl2pPr>
            <a:lvl3pPr marL="1371600" lvl="2" indent="-228600" algn="r" rtl="1">
              <a:spcBef>
                <a:spcPts val="1000"/>
              </a:spcBef>
              <a:spcAft>
                <a:spcPts val="0"/>
              </a:spcAft>
              <a:buSzPts val="1440"/>
              <a:buNone/>
              <a:defRPr sz="1800" b="1"/>
            </a:lvl3pPr>
            <a:lvl4pPr marL="1828800" lvl="3" indent="-228600" algn="r" rtl="1">
              <a:spcBef>
                <a:spcPts val="1000"/>
              </a:spcBef>
              <a:spcAft>
                <a:spcPts val="0"/>
              </a:spcAft>
              <a:buSzPts val="1280"/>
              <a:buNone/>
              <a:defRPr sz="1600" b="1"/>
            </a:lvl4pPr>
            <a:lvl5pPr marL="2286000" lvl="4" indent="-228600" algn="r" rtl="1">
              <a:spcBef>
                <a:spcPts val="1000"/>
              </a:spcBef>
              <a:spcAft>
                <a:spcPts val="0"/>
              </a:spcAft>
              <a:buSzPts val="1280"/>
              <a:buNone/>
              <a:defRPr sz="1600" b="1"/>
            </a:lvl5pPr>
            <a:lvl6pPr marL="2743200" lvl="5" indent="-228600" algn="r" rtl="1">
              <a:spcBef>
                <a:spcPts val="1000"/>
              </a:spcBef>
              <a:spcAft>
                <a:spcPts val="0"/>
              </a:spcAft>
              <a:buSzPts val="1280"/>
              <a:buNone/>
              <a:defRPr sz="1600" b="1"/>
            </a:lvl6pPr>
            <a:lvl7pPr marL="3200400" lvl="6" indent="-228600" algn="r" rtl="1">
              <a:spcBef>
                <a:spcPts val="1000"/>
              </a:spcBef>
              <a:spcAft>
                <a:spcPts val="0"/>
              </a:spcAft>
              <a:buSzPts val="1280"/>
              <a:buNone/>
              <a:defRPr sz="1600" b="1"/>
            </a:lvl7pPr>
            <a:lvl8pPr marL="3657600" lvl="7" indent="-228600" algn="r" rtl="1">
              <a:spcBef>
                <a:spcPts val="1000"/>
              </a:spcBef>
              <a:spcAft>
                <a:spcPts val="0"/>
              </a:spcAft>
              <a:buSzPts val="1280"/>
              <a:buNone/>
              <a:defRPr sz="1600" b="1"/>
            </a:lvl8pPr>
            <a:lvl9pPr marL="4114800" lvl="8" indent="-228600" algn="r" rtl="1">
              <a:spcBef>
                <a:spcPts val="1000"/>
              </a:spcBef>
              <a:spcAft>
                <a:spcPts val="0"/>
              </a:spcAft>
              <a:buSzPts val="1280"/>
              <a:buNone/>
              <a:defRPr sz="1600" b="1"/>
            </a:lvl9pPr>
          </a:lstStyle>
          <a:p>
            <a:endParaRPr/>
          </a:p>
        </p:txBody>
      </p:sp>
      <p:sp>
        <p:nvSpPr>
          <p:cNvPr id="70" name="Google Shape;70;p7"/>
          <p:cNvSpPr txBox="1">
            <a:spLocks noGrp="1"/>
          </p:cNvSpPr>
          <p:nvPr>
            <p:ph type="body" idx="2"/>
          </p:nvPr>
        </p:nvSpPr>
        <p:spPr>
          <a:xfrm>
            <a:off x="1154954" y="3179762"/>
            <a:ext cx="4825158" cy="2840039"/>
          </a:xfrm>
          <a:prstGeom prst="rect">
            <a:avLst/>
          </a:prstGeom>
          <a:noFill/>
          <a:ln>
            <a:noFill/>
          </a:ln>
        </p:spPr>
        <p:txBody>
          <a:bodyPr spcFirstLastPara="1" wrap="square" lIns="91425" tIns="45700" rIns="91425" bIns="45700" anchor="t" anchorCtr="0">
            <a:normAutofit/>
          </a:bodyPr>
          <a:lstStyle>
            <a:lvl1pPr marL="457200" lvl="0" indent="-320040" algn="r" rtl="1">
              <a:spcBef>
                <a:spcPts val="1000"/>
              </a:spcBef>
              <a:spcAft>
                <a:spcPts val="0"/>
              </a:spcAft>
              <a:buSzPts val="1440"/>
              <a:buChar char="►"/>
              <a:defRPr/>
            </a:lvl1pPr>
            <a:lvl2pPr marL="914400" lvl="1" indent="-320040" algn="r" rtl="1">
              <a:spcBef>
                <a:spcPts val="1000"/>
              </a:spcBef>
              <a:spcAft>
                <a:spcPts val="0"/>
              </a:spcAft>
              <a:buSzPts val="1440"/>
              <a:buChar char="►"/>
              <a:defRPr/>
            </a:lvl2pPr>
            <a:lvl3pPr marL="1371600" lvl="2" indent="-320039" algn="r" rtl="1">
              <a:spcBef>
                <a:spcPts val="1000"/>
              </a:spcBef>
              <a:spcAft>
                <a:spcPts val="0"/>
              </a:spcAft>
              <a:buSzPts val="1440"/>
              <a:buChar char="►"/>
              <a:defRPr/>
            </a:lvl3pPr>
            <a:lvl4pPr marL="1828800" lvl="3" indent="-320039" algn="r" rtl="1">
              <a:spcBef>
                <a:spcPts val="1000"/>
              </a:spcBef>
              <a:spcAft>
                <a:spcPts val="0"/>
              </a:spcAft>
              <a:buSzPts val="1440"/>
              <a:buChar char="►"/>
              <a:defRPr/>
            </a:lvl4pPr>
            <a:lvl5pPr marL="2286000" lvl="4" indent="-320039" algn="r" rtl="1">
              <a:spcBef>
                <a:spcPts val="1000"/>
              </a:spcBef>
              <a:spcAft>
                <a:spcPts val="0"/>
              </a:spcAft>
              <a:buSzPts val="1440"/>
              <a:buChar char="►"/>
              <a:defRPr/>
            </a:lvl5pPr>
            <a:lvl6pPr marL="2743200" lvl="5" indent="-320039" algn="r" rtl="1">
              <a:spcBef>
                <a:spcPts val="1000"/>
              </a:spcBef>
              <a:spcAft>
                <a:spcPts val="0"/>
              </a:spcAft>
              <a:buSzPts val="1440"/>
              <a:buChar char="►"/>
              <a:defRPr/>
            </a:lvl6pPr>
            <a:lvl7pPr marL="3200400" lvl="6" indent="-320039" algn="r" rtl="1">
              <a:spcBef>
                <a:spcPts val="1000"/>
              </a:spcBef>
              <a:spcAft>
                <a:spcPts val="0"/>
              </a:spcAft>
              <a:buSzPts val="1440"/>
              <a:buChar char="►"/>
              <a:defRPr/>
            </a:lvl7pPr>
            <a:lvl8pPr marL="3657600" lvl="7" indent="-320040" algn="r" rtl="1">
              <a:spcBef>
                <a:spcPts val="1000"/>
              </a:spcBef>
              <a:spcAft>
                <a:spcPts val="0"/>
              </a:spcAft>
              <a:buSzPts val="1440"/>
              <a:buChar char="►"/>
              <a:defRPr/>
            </a:lvl8pPr>
            <a:lvl9pPr marL="4114800" lvl="8" indent="-320040" algn="r" rtl="1">
              <a:spcBef>
                <a:spcPts val="1000"/>
              </a:spcBef>
              <a:spcAft>
                <a:spcPts val="0"/>
              </a:spcAft>
              <a:buSzPts val="1440"/>
              <a:buChar char="►"/>
              <a:defRPr/>
            </a:lvl9pPr>
          </a:lstStyle>
          <a:p>
            <a:endParaRPr/>
          </a:p>
        </p:txBody>
      </p:sp>
      <p:sp>
        <p:nvSpPr>
          <p:cNvPr id="71" name="Google Shape;71;p7"/>
          <p:cNvSpPr txBox="1">
            <a:spLocks noGrp="1"/>
          </p:cNvSpPr>
          <p:nvPr>
            <p:ph type="body" idx="3"/>
          </p:nvPr>
        </p:nvSpPr>
        <p:spPr>
          <a:xfrm>
            <a:off x="6208712" y="2603500"/>
            <a:ext cx="4825159" cy="576262"/>
          </a:xfrm>
          <a:prstGeom prst="rect">
            <a:avLst/>
          </a:prstGeom>
          <a:noFill/>
          <a:ln>
            <a:noFill/>
          </a:ln>
        </p:spPr>
        <p:txBody>
          <a:bodyPr spcFirstLastPara="1" wrap="square" lIns="91425" tIns="45700" rIns="91425" bIns="45700" anchor="b" anchorCtr="0">
            <a:noAutofit/>
          </a:bodyPr>
          <a:lstStyle>
            <a:lvl1pPr marL="457200" lvl="0" indent="-228600" algn="r" rtl="1">
              <a:spcBef>
                <a:spcPts val="1000"/>
              </a:spcBef>
              <a:spcAft>
                <a:spcPts val="0"/>
              </a:spcAft>
              <a:buSzPts val="1920"/>
              <a:buNone/>
              <a:defRPr sz="2400" b="0">
                <a:solidFill>
                  <a:schemeClr val="accent1"/>
                </a:solidFill>
              </a:defRPr>
            </a:lvl1pPr>
            <a:lvl2pPr marL="914400" lvl="1" indent="-228600" algn="r" rtl="1">
              <a:spcBef>
                <a:spcPts val="1000"/>
              </a:spcBef>
              <a:spcAft>
                <a:spcPts val="0"/>
              </a:spcAft>
              <a:buSzPts val="1600"/>
              <a:buNone/>
              <a:defRPr sz="2000" b="1"/>
            </a:lvl2pPr>
            <a:lvl3pPr marL="1371600" lvl="2" indent="-228600" algn="r" rtl="1">
              <a:spcBef>
                <a:spcPts val="1000"/>
              </a:spcBef>
              <a:spcAft>
                <a:spcPts val="0"/>
              </a:spcAft>
              <a:buSzPts val="1440"/>
              <a:buNone/>
              <a:defRPr sz="1800" b="1"/>
            </a:lvl3pPr>
            <a:lvl4pPr marL="1828800" lvl="3" indent="-228600" algn="r" rtl="1">
              <a:spcBef>
                <a:spcPts val="1000"/>
              </a:spcBef>
              <a:spcAft>
                <a:spcPts val="0"/>
              </a:spcAft>
              <a:buSzPts val="1280"/>
              <a:buNone/>
              <a:defRPr sz="1600" b="1"/>
            </a:lvl4pPr>
            <a:lvl5pPr marL="2286000" lvl="4" indent="-228600" algn="r" rtl="1">
              <a:spcBef>
                <a:spcPts val="1000"/>
              </a:spcBef>
              <a:spcAft>
                <a:spcPts val="0"/>
              </a:spcAft>
              <a:buSzPts val="1280"/>
              <a:buNone/>
              <a:defRPr sz="1600" b="1"/>
            </a:lvl5pPr>
            <a:lvl6pPr marL="2743200" lvl="5" indent="-228600" algn="r" rtl="1">
              <a:spcBef>
                <a:spcPts val="1000"/>
              </a:spcBef>
              <a:spcAft>
                <a:spcPts val="0"/>
              </a:spcAft>
              <a:buSzPts val="1280"/>
              <a:buNone/>
              <a:defRPr sz="1600" b="1"/>
            </a:lvl6pPr>
            <a:lvl7pPr marL="3200400" lvl="6" indent="-228600" algn="r" rtl="1">
              <a:spcBef>
                <a:spcPts val="1000"/>
              </a:spcBef>
              <a:spcAft>
                <a:spcPts val="0"/>
              </a:spcAft>
              <a:buSzPts val="1280"/>
              <a:buNone/>
              <a:defRPr sz="1600" b="1"/>
            </a:lvl7pPr>
            <a:lvl8pPr marL="3657600" lvl="7" indent="-228600" algn="r" rtl="1">
              <a:spcBef>
                <a:spcPts val="1000"/>
              </a:spcBef>
              <a:spcAft>
                <a:spcPts val="0"/>
              </a:spcAft>
              <a:buSzPts val="1280"/>
              <a:buNone/>
              <a:defRPr sz="1600" b="1"/>
            </a:lvl8pPr>
            <a:lvl9pPr marL="4114800" lvl="8" indent="-228600" algn="r" rtl="1">
              <a:spcBef>
                <a:spcPts val="1000"/>
              </a:spcBef>
              <a:spcAft>
                <a:spcPts val="0"/>
              </a:spcAft>
              <a:buSzPts val="1280"/>
              <a:buNone/>
              <a:defRPr sz="1600" b="1"/>
            </a:lvl9pPr>
          </a:lstStyle>
          <a:p>
            <a:endParaRPr/>
          </a:p>
        </p:txBody>
      </p:sp>
      <p:sp>
        <p:nvSpPr>
          <p:cNvPr id="72" name="Google Shape;72;p7"/>
          <p:cNvSpPr txBox="1">
            <a:spLocks noGrp="1"/>
          </p:cNvSpPr>
          <p:nvPr>
            <p:ph type="body" idx="4"/>
          </p:nvPr>
        </p:nvSpPr>
        <p:spPr>
          <a:xfrm>
            <a:off x="6208712" y="3179762"/>
            <a:ext cx="4825159" cy="2840039"/>
          </a:xfrm>
          <a:prstGeom prst="rect">
            <a:avLst/>
          </a:prstGeom>
          <a:noFill/>
          <a:ln>
            <a:noFill/>
          </a:ln>
        </p:spPr>
        <p:txBody>
          <a:bodyPr spcFirstLastPara="1" wrap="square" lIns="91425" tIns="45700" rIns="91425" bIns="45700" anchor="t" anchorCtr="0">
            <a:normAutofit/>
          </a:bodyPr>
          <a:lstStyle>
            <a:lvl1pPr marL="457200" lvl="0" indent="-320040" algn="r" rtl="1">
              <a:spcBef>
                <a:spcPts val="1000"/>
              </a:spcBef>
              <a:spcAft>
                <a:spcPts val="0"/>
              </a:spcAft>
              <a:buSzPts val="1440"/>
              <a:buChar char="►"/>
              <a:defRPr sz="1800"/>
            </a:lvl1pPr>
            <a:lvl2pPr marL="914400" lvl="1" indent="-309880" algn="r" rtl="1">
              <a:spcBef>
                <a:spcPts val="1000"/>
              </a:spcBef>
              <a:spcAft>
                <a:spcPts val="0"/>
              </a:spcAft>
              <a:buSzPts val="1280"/>
              <a:buChar char="►"/>
              <a:defRPr sz="1600"/>
            </a:lvl2pPr>
            <a:lvl3pPr marL="1371600" lvl="2" indent="-299719" algn="r" rtl="1">
              <a:spcBef>
                <a:spcPts val="1000"/>
              </a:spcBef>
              <a:spcAft>
                <a:spcPts val="0"/>
              </a:spcAft>
              <a:buSzPts val="1120"/>
              <a:buChar char="►"/>
              <a:defRPr sz="1400"/>
            </a:lvl3pPr>
            <a:lvl4pPr marL="1828800" lvl="3" indent="-289560" algn="r" rtl="1">
              <a:spcBef>
                <a:spcPts val="1000"/>
              </a:spcBef>
              <a:spcAft>
                <a:spcPts val="0"/>
              </a:spcAft>
              <a:buSzPts val="960"/>
              <a:buChar char="►"/>
              <a:defRPr sz="1200"/>
            </a:lvl4pPr>
            <a:lvl5pPr marL="2286000" lvl="4" indent="-289560" algn="r" rtl="1">
              <a:spcBef>
                <a:spcPts val="1000"/>
              </a:spcBef>
              <a:spcAft>
                <a:spcPts val="0"/>
              </a:spcAft>
              <a:buSzPts val="960"/>
              <a:buChar char="►"/>
              <a:defRPr sz="1200"/>
            </a:lvl5pPr>
            <a:lvl6pPr marL="2743200" lvl="5" indent="-289560" algn="r" rtl="1">
              <a:spcBef>
                <a:spcPts val="1000"/>
              </a:spcBef>
              <a:spcAft>
                <a:spcPts val="0"/>
              </a:spcAft>
              <a:buSzPts val="960"/>
              <a:buChar char="►"/>
              <a:defRPr sz="1200"/>
            </a:lvl6pPr>
            <a:lvl7pPr marL="3200400" lvl="6" indent="-289560" algn="r" rtl="1">
              <a:spcBef>
                <a:spcPts val="1000"/>
              </a:spcBef>
              <a:spcAft>
                <a:spcPts val="0"/>
              </a:spcAft>
              <a:buSzPts val="960"/>
              <a:buChar char="►"/>
              <a:defRPr sz="1200"/>
            </a:lvl7pPr>
            <a:lvl8pPr marL="3657600" lvl="7" indent="-289559" algn="r" rtl="1">
              <a:spcBef>
                <a:spcPts val="1000"/>
              </a:spcBef>
              <a:spcAft>
                <a:spcPts val="0"/>
              </a:spcAft>
              <a:buSzPts val="960"/>
              <a:buChar char="►"/>
              <a:defRPr sz="1200"/>
            </a:lvl8pPr>
            <a:lvl9pPr marL="4114800" lvl="8" indent="-289559" algn="r" rtl="1">
              <a:spcBef>
                <a:spcPts val="1000"/>
              </a:spcBef>
              <a:spcAft>
                <a:spcPts val="0"/>
              </a:spcAft>
              <a:buSzPts val="960"/>
              <a:buChar char="►"/>
              <a:defRPr sz="1200"/>
            </a:lvl9pPr>
          </a:lstStyle>
          <a:p>
            <a:endParaRPr/>
          </a:p>
        </p:txBody>
      </p:sp>
      <p:sp>
        <p:nvSpPr>
          <p:cNvPr id="73" name="Google Shape;73;p7"/>
          <p:cNvSpPr txBox="1">
            <a:spLocks noGrp="1"/>
          </p:cNvSpPr>
          <p:nvPr>
            <p:ph type="dt" idx="10"/>
          </p:nvPr>
        </p:nvSpPr>
        <p:spPr>
          <a:xfrm>
            <a:off x="10653104" y="6391838"/>
            <a:ext cx="990599" cy="304799"/>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4" name="Google Shape;74;p7"/>
          <p:cNvSpPr txBox="1">
            <a:spLocks noGrp="1"/>
          </p:cNvSpPr>
          <p:nvPr>
            <p:ph type="ftr" idx="11"/>
          </p:nvPr>
        </p:nvSpPr>
        <p:spPr>
          <a:xfrm>
            <a:off x="561110" y="6391838"/>
            <a:ext cx="3859795" cy="30480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5" name="Google Shape;75;p7"/>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כותרת בלבד" type="titleOnly">
  <p:cSld name="TITLE_ONLY">
    <p:spTree>
      <p:nvGrpSpPr>
        <p:cNvPr id="1" name="Shape 76"/>
        <p:cNvGrpSpPr/>
        <p:nvPr/>
      </p:nvGrpSpPr>
      <p:grpSpPr>
        <a:xfrm>
          <a:off x="0" y="0"/>
          <a:ext cx="0" cy="0"/>
          <a:chOff x="0" y="0"/>
          <a:chExt cx="0" cy="0"/>
        </a:xfrm>
      </p:grpSpPr>
      <p:sp>
        <p:nvSpPr>
          <p:cNvPr id="77" name="Google Shape;77;p8"/>
          <p:cNvSpPr txBox="1">
            <a:spLocks noGrp="1"/>
          </p:cNvSpPr>
          <p:nvPr>
            <p:ph type="title"/>
          </p:nvPr>
        </p:nvSpPr>
        <p:spPr>
          <a:xfrm>
            <a:off x="1154954" y="973668"/>
            <a:ext cx="8761413" cy="706964"/>
          </a:xfrm>
          <a:prstGeom prst="rect">
            <a:avLst/>
          </a:prstGeom>
          <a:noFill/>
          <a:ln>
            <a:noFill/>
          </a:ln>
        </p:spPr>
        <p:txBody>
          <a:bodyPr spcFirstLastPara="1" wrap="square" lIns="91425" tIns="45700" rIns="91425" bIns="45700" anchor="ctr" anchorCtr="0">
            <a:noAutofit/>
          </a:bodyPr>
          <a:lstStyle>
            <a:lvl1pPr lvl="0" algn="l" rtl="1">
              <a:spcBef>
                <a:spcPts val="0"/>
              </a:spcBef>
              <a:spcAft>
                <a:spcPts val="0"/>
              </a:spcAft>
              <a:buClr>
                <a:schemeClr val="lt2"/>
              </a:buClr>
              <a:buSzPts val="3600"/>
              <a:buFont typeface="Century Gothic"/>
              <a:buNone/>
              <a:defRPr/>
            </a:lvl1pPr>
            <a:lvl2pPr lvl="1" algn="l" rtl="1">
              <a:spcBef>
                <a:spcPts val="0"/>
              </a:spcBef>
              <a:spcAft>
                <a:spcPts val="0"/>
              </a:spcAft>
              <a:buSzPts val="1400"/>
              <a:buNone/>
              <a:defRPr/>
            </a:lvl2pPr>
            <a:lvl3pPr lvl="2" algn="l" rtl="1">
              <a:spcBef>
                <a:spcPts val="0"/>
              </a:spcBef>
              <a:spcAft>
                <a:spcPts val="0"/>
              </a:spcAft>
              <a:buSzPts val="1400"/>
              <a:buNone/>
              <a:defRPr/>
            </a:lvl3pPr>
            <a:lvl4pPr lvl="3" algn="l" rtl="1">
              <a:spcBef>
                <a:spcPts val="0"/>
              </a:spcBef>
              <a:spcAft>
                <a:spcPts val="0"/>
              </a:spcAft>
              <a:buSzPts val="1400"/>
              <a:buNone/>
              <a:defRPr/>
            </a:lvl4pPr>
            <a:lvl5pPr lvl="4" algn="l" rtl="1">
              <a:spcBef>
                <a:spcPts val="0"/>
              </a:spcBef>
              <a:spcAft>
                <a:spcPts val="0"/>
              </a:spcAft>
              <a:buSzPts val="1400"/>
              <a:buNone/>
              <a:defRPr/>
            </a:lvl5pPr>
            <a:lvl6pPr lvl="5" algn="l" rtl="1">
              <a:spcBef>
                <a:spcPts val="0"/>
              </a:spcBef>
              <a:spcAft>
                <a:spcPts val="0"/>
              </a:spcAft>
              <a:buSzPts val="1400"/>
              <a:buNone/>
              <a:defRPr/>
            </a:lvl6pPr>
            <a:lvl7pPr lvl="6" algn="l" rtl="1">
              <a:spcBef>
                <a:spcPts val="0"/>
              </a:spcBef>
              <a:spcAft>
                <a:spcPts val="0"/>
              </a:spcAft>
              <a:buSzPts val="1400"/>
              <a:buNone/>
              <a:defRPr/>
            </a:lvl7pPr>
            <a:lvl8pPr lvl="7" algn="l" rtl="1">
              <a:spcBef>
                <a:spcPts val="0"/>
              </a:spcBef>
              <a:spcAft>
                <a:spcPts val="0"/>
              </a:spcAft>
              <a:buSzPts val="1400"/>
              <a:buNone/>
              <a:defRPr/>
            </a:lvl8pPr>
            <a:lvl9pPr lvl="8" algn="l" rtl="1">
              <a:spcBef>
                <a:spcPts val="0"/>
              </a:spcBef>
              <a:spcAft>
                <a:spcPts val="0"/>
              </a:spcAft>
              <a:buSzPts val="1400"/>
              <a:buNone/>
              <a:defRPr/>
            </a:lvl9pPr>
          </a:lstStyle>
          <a:p>
            <a:endParaRPr/>
          </a:p>
        </p:txBody>
      </p:sp>
      <p:sp>
        <p:nvSpPr>
          <p:cNvPr id="78" name="Google Shape;78;p8"/>
          <p:cNvSpPr txBox="1">
            <a:spLocks noGrp="1"/>
          </p:cNvSpPr>
          <p:nvPr>
            <p:ph type="dt" idx="10"/>
          </p:nvPr>
        </p:nvSpPr>
        <p:spPr>
          <a:xfrm>
            <a:off x="10653104" y="6391838"/>
            <a:ext cx="990599" cy="304799"/>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8"/>
          <p:cNvSpPr txBox="1">
            <a:spLocks noGrp="1"/>
          </p:cNvSpPr>
          <p:nvPr>
            <p:ph type="ftr" idx="11"/>
          </p:nvPr>
        </p:nvSpPr>
        <p:spPr>
          <a:xfrm>
            <a:off x="561110" y="6391838"/>
            <a:ext cx="3859795" cy="30480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8"/>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matchingName="תוכן עם כיתוב" type="objTx">
  <p:cSld name="OBJECT_WITH_CAPTION_TEXT">
    <p:spTree>
      <p:nvGrpSpPr>
        <p:cNvPr id="1" name="Shape 81"/>
        <p:cNvGrpSpPr/>
        <p:nvPr/>
      </p:nvGrpSpPr>
      <p:grpSpPr>
        <a:xfrm>
          <a:off x="0" y="0"/>
          <a:ext cx="0" cy="0"/>
          <a:chOff x="0" y="0"/>
          <a:chExt cx="0" cy="0"/>
        </a:xfrm>
      </p:grpSpPr>
      <p:grpSp>
        <p:nvGrpSpPr>
          <p:cNvPr id="82" name="Google Shape;82;p9"/>
          <p:cNvGrpSpPr/>
          <p:nvPr/>
        </p:nvGrpSpPr>
        <p:grpSpPr>
          <a:xfrm>
            <a:off x="0" y="0"/>
            <a:ext cx="12192000" cy="6858000"/>
            <a:chOff x="0" y="0"/>
            <a:chExt cx="12192000" cy="6858000"/>
          </a:xfrm>
        </p:grpSpPr>
        <p:sp>
          <p:nvSpPr>
            <p:cNvPr id="83" name="Google Shape;83;p9"/>
            <p:cNvSpPr/>
            <p:nvPr/>
          </p:nvSpPr>
          <p:spPr>
            <a:xfrm>
              <a:off x="0" y="0"/>
              <a:ext cx="12192000" cy="6858000"/>
            </a:xfrm>
            <a:prstGeom prst="rect">
              <a:avLst/>
            </a:prstGeom>
            <a:blipFill rotWithShape="1">
              <a:blip r:embed="rId2">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9"/>
            <p:cNvSpPr/>
            <p:nvPr/>
          </p:nvSpPr>
          <p:spPr>
            <a:xfrm>
              <a:off x="0" y="2667000"/>
              <a:ext cx="4191000" cy="4191000"/>
            </a:xfrm>
            <a:prstGeom prst="ellipse">
              <a:avLst/>
            </a:prstGeom>
            <a:gradFill>
              <a:gsLst>
                <a:gs pos="0">
                  <a:srgbClr val="FEC306">
                    <a:alpha val="10980"/>
                  </a:srgbClr>
                </a:gs>
                <a:gs pos="36000">
                  <a:srgbClr val="FEC306">
                    <a:alpha val="9803"/>
                  </a:srgbClr>
                </a:gs>
                <a:gs pos="75000">
                  <a:srgbClr val="FEC306">
                    <a:alpha val="0"/>
                  </a:srgbClr>
                </a:gs>
                <a:gs pos="100000">
                  <a:srgbClr val="FEC306">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9"/>
            <p:cNvSpPr/>
            <p:nvPr/>
          </p:nvSpPr>
          <p:spPr>
            <a:xfrm>
              <a:off x="0" y="2895600"/>
              <a:ext cx="2362200" cy="2362200"/>
            </a:xfrm>
            <a:prstGeom prst="ellipse">
              <a:avLst/>
            </a:prstGeom>
            <a:gradFill>
              <a:gsLst>
                <a:gs pos="0">
                  <a:srgbClr val="FEC306">
                    <a:alpha val="7843"/>
                  </a:srgbClr>
                </a:gs>
                <a:gs pos="36000">
                  <a:srgbClr val="FEC306">
                    <a:alpha val="7843"/>
                  </a:srgbClr>
                </a:gs>
                <a:gs pos="72000">
                  <a:srgbClr val="FEC306">
                    <a:alpha val="0"/>
                  </a:srgbClr>
                </a:gs>
                <a:gs pos="100000">
                  <a:srgbClr val="FEC306">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9"/>
            <p:cNvSpPr/>
            <p:nvPr/>
          </p:nvSpPr>
          <p:spPr>
            <a:xfrm>
              <a:off x="8609012" y="5867400"/>
              <a:ext cx="990600" cy="990600"/>
            </a:xfrm>
            <a:prstGeom prst="ellipse">
              <a:avLst/>
            </a:prstGeom>
            <a:gradFill>
              <a:gsLst>
                <a:gs pos="0">
                  <a:srgbClr val="FEC306">
                    <a:alpha val="13725"/>
                  </a:srgbClr>
                </a:gs>
                <a:gs pos="36000">
                  <a:srgbClr val="FEC306">
                    <a:alpha val="6666"/>
                  </a:srgbClr>
                </a:gs>
                <a:gs pos="66000">
                  <a:srgbClr val="FEC306">
                    <a:alpha val="0"/>
                  </a:srgbClr>
                </a:gs>
                <a:gs pos="100000">
                  <a:srgbClr val="FEC306">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9"/>
            <p:cNvSpPr/>
            <p:nvPr/>
          </p:nvSpPr>
          <p:spPr>
            <a:xfrm>
              <a:off x="8609012" y="1676400"/>
              <a:ext cx="2819400" cy="2819400"/>
            </a:xfrm>
            <a:prstGeom prst="ellipse">
              <a:avLst/>
            </a:prstGeom>
            <a:gradFill>
              <a:gsLst>
                <a:gs pos="0">
                  <a:srgbClr val="FEC306">
                    <a:alpha val="6666"/>
                  </a:srgbClr>
                </a:gs>
                <a:gs pos="36000">
                  <a:srgbClr val="FEC306">
                    <a:alpha val="5882"/>
                  </a:srgbClr>
                </a:gs>
                <a:gs pos="69000">
                  <a:srgbClr val="FEC306">
                    <a:alpha val="0"/>
                  </a:srgbClr>
                </a:gs>
                <a:gs pos="100000">
                  <a:srgbClr val="FEC306">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9"/>
            <p:cNvSpPr/>
            <p:nvPr/>
          </p:nvSpPr>
          <p:spPr>
            <a:xfrm>
              <a:off x="7999412" y="8464"/>
              <a:ext cx="1600200" cy="1600200"/>
            </a:xfrm>
            <a:prstGeom prst="ellipse">
              <a:avLst/>
            </a:prstGeom>
            <a:gradFill>
              <a:gsLst>
                <a:gs pos="0">
                  <a:srgbClr val="FEC306">
                    <a:alpha val="13725"/>
                  </a:srgbClr>
                </a:gs>
                <a:gs pos="36000">
                  <a:srgbClr val="FEC306">
                    <a:alpha val="6666"/>
                  </a:srgbClr>
                </a:gs>
                <a:gs pos="73000">
                  <a:srgbClr val="FEC306">
                    <a:alpha val="0"/>
                  </a:srgbClr>
                </a:gs>
                <a:gs pos="100000">
                  <a:srgbClr val="FEC306">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9"/>
            <p:cNvSpPr/>
            <p:nvPr/>
          </p:nvSpPr>
          <p:spPr>
            <a:xfrm>
              <a:off x="5713412" y="402165"/>
              <a:ext cx="6055253" cy="605367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9"/>
            <p:cNvSpPr/>
            <p:nvPr/>
          </p:nvSpPr>
          <p:spPr>
            <a:xfrm rot="-5677511">
              <a:off x="3140485" y="1826078"/>
              <a:ext cx="3299407" cy="440924"/>
            </a:xfrm>
            <a:custGeom>
              <a:avLst/>
              <a:gdLst/>
              <a:ahLst/>
              <a:cxnLst/>
              <a:rect l="l" t="t" r="r" b="b"/>
              <a:pathLst>
                <a:path w="10000" h="5291" extrusionOk="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9"/>
            <p:cNvSpPr/>
            <p:nvPr/>
          </p:nvSpPr>
          <p:spPr>
            <a:xfrm rot="-5400000">
              <a:off x="2229377" y="2801721"/>
              <a:ext cx="6053670" cy="1254558"/>
            </a:xfrm>
            <a:custGeom>
              <a:avLst/>
              <a:gdLst/>
              <a:ahLst/>
              <a:cxnLst/>
              <a:rect l="l" t="t" r="r" b="b"/>
              <a:pathLst>
                <a:path w="10000" h="8000" extrusionOk="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lt1"/>
            </a:solidFill>
            <a:ln>
              <a:noFill/>
            </a:ln>
          </p:spPr>
        </p:sp>
        <p:sp>
          <p:nvSpPr>
            <p:cNvPr id="92" name="Google Shape;92;p9"/>
            <p:cNvSpPr/>
            <p:nvPr/>
          </p:nvSpPr>
          <p:spPr>
            <a:xfrm>
              <a:off x="0" y="1587"/>
              <a:ext cx="12192000" cy="6856413"/>
            </a:xfrm>
            <a:custGeom>
              <a:avLst/>
              <a:gdLst/>
              <a:ahLst/>
              <a:cxnLst/>
              <a:rect l="l" t="t" r="r" b="b"/>
              <a:pathLst>
                <a:path w="15356" h="8638" extrusionOk="0">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93" name="Google Shape;93;p9"/>
          <p:cNvSpPr txBox="1">
            <a:spLocks noGrp="1"/>
          </p:cNvSpPr>
          <p:nvPr>
            <p:ph type="title"/>
          </p:nvPr>
        </p:nvSpPr>
        <p:spPr>
          <a:xfrm>
            <a:off x="1154955" y="1295400"/>
            <a:ext cx="2793158" cy="1600200"/>
          </a:xfrm>
          <a:prstGeom prst="rect">
            <a:avLst/>
          </a:prstGeom>
          <a:noFill/>
          <a:ln>
            <a:noFill/>
          </a:ln>
        </p:spPr>
        <p:txBody>
          <a:bodyPr spcFirstLastPara="1" wrap="square" lIns="91425" tIns="45700" rIns="91425" bIns="45700" anchor="b" anchorCtr="0">
            <a:noAutofit/>
          </a:bodyPr>
          <a:lstStyle>
            <a:lvl1pPr lvl="0" algn="l" rtl="1">
              <a:spcBef>
                <a:spcPts val="0"/>
              </a:spcBef>
              <a:spcAft>
                <a:spcPts val="0"/>
              </a:spcAft>
              <a:buClr>
                <a:schemeClr val="lt2"/>
              </a:buClr>
              <a:buSzPts val="2400"/>
              <a:buFont typeface="Century Gothic"/>
              <a:buNone/>
              <a:defRPr sz="2400" b="0"/>
            </a:lvl1pPr>
            <a:lvl2pPr lvl="1" algn="l" rtl="1">
              <a:spcBef>
                <a:spcPts val="0"/>
              </a:spcBef>
              <a:spcAft>
                <a:spcPts val="0"/>
              </a:spcAft>
              <a:buSzPts val="1400"/>
              <a:buNone/>
              <a:defRPr/>
            </a:lvl2pPr>
            <a:lvl3pPr lvl="2" algn="l" rtl="1">
              <a:spcBef>
                <a:spcPts val="0"/>
              </a:spcBef>
              <a:spcAft>
                <a:spcPts val="0"/>
              </a:spcAft>
              <a:buSzPts val="1400"/>
              <a:buNone/>
              <a:defRPr/>
            </a:lvl3pPr>
            <a:lvl4pPr lvl="3" algn="l" rtl="1">
              <a:spcBef>
                <a:spcPts val="0"/>
              </a:spcBef>
              <a:spcAft>
                <a:spcPts val="0"/>
              </a:spcAft>
              <a:buSzPts val="1400"/>
              <a:buNone/>
              <a:defRPr/>
            </a:lvl4pPr>
            <a:lvl5pPr lvl="4" algn="l" rtl="1">
              <a:spcBef>
                <a:spcPts val="0"/>
              </a:spcBef>
              <a:spcAft>
                <a:spcPts val="0"/>
              </a:spcAft>
              <a:buSzPts val="1400"/>
              <a:buNone/>
              <a:defRPr/>
            </a:lvl5pPr>
            <a:lvl6pPr lvl="5" algn="l" rtl="1">
              <a:spcBef>
                <a:spcPts val="0"/>
              </a:spcBef>
              <a:spcAft>
                <a:spcPts val="0"/>
              </a:spcAft>
              <a:buSzPts val="1400"/>
              <a:buNone/>
              <a:defRPr/>
            </a:lvl6pPr>
            <a:lvl7pPr lvl="6" algn="l" rtl="1">
              <a:spcBef>
                <a:spcPts val="0"/>
              </a:spcBef>
              <a:spcAft>
                <a:spcPts val="0"/>
              </a:spcAft>
              <a:buSzPts val="1400"/>
              <a:buNone/>
              <a:defRPr/>
            </a:lvl7pPr>
            <a:lvl8pPr lvl="7" algn="l" rtl="1">
              <a:spcBef>
                <a:spcPts val="0"/>
              </a:spcBef>
              <a:spcAft>
                <a:spcPts val="0"/>
              </a:spcAft>
              <a:buSzPts val="1400"/>
              <a:buNone/>
              <a:defRPr/>
            </a:lvl8pPr>
            <a:lvl9pPr lvl="8" algn="l" rtl="1">
              <a:spcBef>
                <a:spcPts val="0"/>
              </a:spcBef>
              <a:spcAft>
                <a:spcPts val="0"/>
              </a:spcAft>
              <a:buSzPts val="1400"/>
              <a:buNone/>
              <a:defRPr/>
            </a:lvl9pPr>
          </a:lstStyle>
          <a:p>
            <a:endParaRPr/>
          </a:p>
        </p:txBody>
      </p:sp>
      <p:sp>
        <p:nvSpPr>
          <p:cNvPr id="94" name="Google Shape;94;p9"/>
          <p:cNvSpPr txBox="1">
            <a:spLocks noGrp="1"/>
          </p:cNvSpPr>
          <p:nvPr>
            <p:ph type="body" idx="1"/>
          </p:nvPr>
        </p:nvSpPr>
        <p:spPr>
          <a:xfrm>
            <a:off x="5781146" y="1447800"/>
            <a:ext cx="5190066" cy="4572000"/>
          </a:xfrm>
          <a:prstGeom prst="rect">
            <a:avLst/>
          </a:prstGeom>
          <a:noFill/>
          <a:ln>
            <a:noFill/>
          </a:ln>
        </p:spPr>
        <p:txBody>
          <a:bodyPr spcFirstLastPara="1" wrap="square" lIns="91425" tIns="45700" rIns="91425" bIns="45700" anchor="ctr" anchorCtr="0">
            <a:normAutofit/>
          </a:bodyPr>
          <a:lstStyle>
            <a:lvl1pPr marL="457200" lvl="0" indent="-320040" algn="r" rtl="1">
              <a:spcBef>
                <a:spcPts val="1000"/>
              </a:spcBef>
              <a:spcAft>
                <a:spcPts val="0"/>
              </a:spcAft>
              <a:buSzPts val="1440"/>
              <a:buChar char="►"/>
              <a:defRPr/>
            </a:lvl1pPr>
            <a:lvl2pPr marL="914400" lvl="1" indent="-320040" algn="r" rtl="1">
              <a:spcBef>
                <a:spcPts val="1000"/>
              </a:spcBef>
              <a:spcAft>
                <a:spcPts val="0"/>
              </a:spcAft>
              <a:buSzPts val="1440"/>
              <a:buChar char="►"/>
              <a:defRPr/>
            </a:lvl2pPr>
            <a:lvl3pPr marL="1371600" lvl="2" indent="-320039" algn="r" rtl="1">
              <a:spcBef>
                <a:spcPts val="1000"/>
              </a:spcBef>
              <a:spcAft>
                <a:spcPts val="0"/>
              </a:spcAft>
              <a:buSzPts val="1440"/>
              <a:buChar char="►"/>
              <a:defRPr/>
            </a:lvl3pPr>
            <a:lvl4pPr marL="1828800" lvl="3" indent="-320039" algn="r" rtl="1">
              <a:spcBef>
                <a:spcPts val="1000"/>
              </a:spcBef>
              <a:spcAft>
                <a:spcPts val="0"/>
              </a:spcAft>
              <a:buSzPts val="1440"/>
              <a:buChar char="►"/>
              <a:defRPr/>
            </a:lvl4pPr>
            <a:lvl5pPr marL="2286000" lvl="4" indent="-320039" algn="r" rtl="1">
              <a:spcBef>
                <a:spcPts val="1000"/>
              </a:spcBef>
              <a:spcAft>
                <a:spcPts val="0"/>
              </a:spcAft>
              <a:buSzPts val="1440"/>
              <a:buChar char="►"/>
              <a:defRPr/>
            </a:lvl5pPr>
            <a:lvl6pPr marL="2743200" lvl="5" indent="-320039" algn="r" rtl="1">
              <a:spcBef>
                <a:spcPts val="1000"/>
              </a:spcBef>
              <a:spcAft>
                <a:spcPts val="0"/>
              </a:spcAft>
              <a:buSzPts val="1440"/>
              <a:buChar char="►"/>
              <a:defRPr/>
            </a:lvl6pPr>
            <a:lvl7pPr marL="3200400" lvl="6" indent="-320039" algn="r" rtl="1">
              <a:spcBef>
                <a:spcPts val="1000"/>
              </a:spcBef>
              <a:spcAft>
                <a:spcPts val="0"/>
              </a:spcAft>
              <a:buSzPts val="1440"/>
              <a:buChar char="►"/>
              <a:defRPr/>
            </a:lvl7pPr>
            <a:lvl8pPr marL="3657600" lvl="7" indent="-320040" algn="r" rtl="1">
              <a:spcBef>
                <a:spcPts val="1000"/>
              </a:spcBef>
              <a:spcAft>
                <a:spcPts val="0"/>
              </a:spcAft>
              <a:buSzPts val="1440"/>
              <a:buChar char="►"/>
              <a:defRPr/>
            </a:lvl8pPr>
            <a:lvl9pPr marL="4114800" lvl="8" indent="-320040" algn="r" rtl="1">
              <a:spcBef>
                <a:spcPts val="1000"/>
              </a:spcBef>
              <a:spcAft>
                <a:spcPts val="0"/>
              </a:spcAft>
              <a:buSzPts val="1440"/>
              <a:buChar char="►"/>
              <a:defRPr/>
            </a:lvl9pPr>
          </a:lstStyle>
          <a:p>
            <a:endParaRPr/>
          </a:p>
        </p:txBody>
      </p:sp>
      <p:sp>
        <p:nvSpPr>
          <p:cNvPr id="95" name="Google Shape;95;p9"/>
          <p:cNvSpPr txBox="1">
            <a:spLocks noGrp="1"/>
          </p:cNvSpPr>
          <p:nvPr>
            <p:ph type="body" idx="2"/>
          </p:nvPr>
        </p:nvSpPr>
        <p:spPr>
          <a:xfrm>
            <a:off x="1154954" y="3129280"/>
            <a:ext cx="2793158" cy="2895599"/>
          </a:xfrm>
          <a:prstGeom prst="rect">
            <a:avLst/>
          </a:prstGeom>
          <a:noFill/>
          <a:ln>
            <a:noFill/>
          </a:ln>
        </p:spPr>
        <p:txBody>
          <a:bodyPr spcFirstLastPara="1" wrap="square" lIns="91425" tIns="45700" rIns="91425" bIns="45700" anchor="t" anchorCtr="0">
            <a:normAutofit/>
          </a:bodyPr>
          <a:lstStyle>
            <a:lvl1pPr marL="457200" lvl="0" indent="-228600" algn="r" rtl="1">
              <a:spcBef>
                <a:spcPts val="1000"/>
              </a:spcBef>
              <a:spcAft>
                <a:spcPts val="0"/>
              </a:spcAft>
              <a:buSzPts val="1120"/>
              <a:buNone/>
              <a:defRPr sz="1400">
                <a:solidFill>
                  <a:srgbClr val="89B8D4"/>
                </a:solidFill>
              </a:defRPr>
            </a:lvl1pPr>
            <a:lvl2pPr marL="914400" lvl="1" indent="-228600" algn="r" rtl="1">
              <a:spcBef>
                <a:spcPts val="1000"/>
              </a:spcBef>
              <a:spcAft>
                <a:spcPts val="0"/>
              </a:spcAft>
              <a:buSzPts val="960"/>
              <a:buNone/>
              <a:defRPr sz="1200"/>
            </a:lvl2pPr>
            <a:lvl3pPr marL="1371600" lvl="2" indent="-228600" algn="r" rtl="1">
              <a:spcBef>
                <a:spcPts val="1000"/>
              </a:spcBef>
              <a:spcAft>
                <a:spcPts val="0"/>
              </a:spcAft>
              <a:buSzPts val="800"/>
              <a:buNone/>
              <a:defRPr sz="1000"/>
            </a:lvl3pPr>
            <a:lvl4pPr marL="1828800" lvl="3" indent="-228600" algn="r" rtl="1">
              <a:spcBef>
                <a:spcPts val="1000"/>
              </a:spcBef>
              <a:spcAft>
                <a:spcPts val="0"/>
              </a:spcAft>
              <a:buSzPts val="720"/>
              <a:buNone/>
              <a:defRPr sz="900"/>
            </a:lvl4pPr>
            <a:lvl5pPr marL="2286000" lvl="4" indent="-228600" algn="r" rtl="1">
              <a:spcBef>
                <a:spcPts val="1000"/>
              </a:spcBef>
              <a:spcAft>
                <a:spcPts val="0"/>
              </a:spcAft>
              <a:buSzPts val="720"/>
              <a:buNone/>
              <a:defRPr sz="900"/>
            </a:lvl5pPr>
            <a:lvl6pPr marL="2743200" lvl="5" indent="-228600" algn="r" rtl="1">
              <a:spcBef>
                <a:spcPts val="1000"/>
              </a:spcBef>
              <a:spcAft>
                <a:spcPts val="0"/>
              </a:spcAft>
              <a:buSzPts val="720"/>
              <a:buNone/>
              <a:defRPr sz="900"/>
            </a:lvl6pPr>
            <a:lvl7pPr marL="3200400" lvl="6" indent="-228600" algn="r" rtl="1">
              <a:spcBef>
                <a:spcPts val="1000"/>
              </a:spcBef>
              <a:spcAft>
                <a:spcPts val="0"/>
              </a:spcAft>
              <a:buSzPts val="720"/>
              <a:buNone/>
              <a:defRPr sz="900"/>
            </a:lvl7pPr>
            <a:lvl8pPr marL="3657600" lvl="7" indent="-228600" algn="r" rtl="1">
              <a:spcBef>
                <a:spcPts val="1000"/>
              </a:spcBef>
              <a:spcAft>
                <a:spcPts val="0"/>
              </a:spcAft>
              <a:buSzPts val="720"/>
              <a:buNone/>
              <a:defRPr sz="900"/>
            </a:lvl8pPr>
            <a:lvl9pPr marL="4114800" lvl="8" indent="-228600" algn="r" rtl="1">
              <a:spcBef>
                <a:spcPts val="1000"/>
              </a:spcBef>
              <a:spcAft>
                <a:spcPts val="0"/>
              </a:spcAft>
              <a:buSzPts val="720"/>
              <a:buNone/>
              <a:defRPr sz="900"/>
            </a:lvl9pPr>
          </a:lstStyle>
          <a:p>
            <a:endParaRPr/>
          </a:p>
        </p:txBody>
      </p:sp>
      <p:sp>
        <p:nvSpPr>
          <p:cNvPr id="96" name="Google Shape;96;p9"/>
          <p:cNvSpPr txBox="1">
            <a:spLocks noGrp="1"/>
          </p:cNvSpPr>
          <p:nvPr>
            <p:ph type="dt" idx="10"/>
          </p:nvPr>
        </p:nvSpPr>
        <p:spPr>
          <a:xfrm>
            <a:off x="10653104" y="6391838"/>
            <a:ext cx="990599" cy="304799"/>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7" name="Google Shape;97;p9"/>
          <p:cNvSpPr txBox="1">
            <a:spLocks noGrp="1"/>
          </p:cNvSpPr>
          <p:nvPr>
            <p:ph type="ftr" idx="11"/>
          </p:nvPr>
        </p:nvSpPr>
        <p:spPr>
          <a:xfrm>
            <a:off x="561110" y="6391838"/>
            <a:ext cx="3859795" cy="30480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8" name="Google Shape;98;p9"/>
          <p:cNvSpPr/>
          <p:nvPr/>
        </p:nvSpPr>
        <p:spPr>
          <a:xfrm>
            <a:off x="10437812" y="0"/>
            <a:ext cx="685800" cy="1143000"/>
          </a:xfrm>
          <a:prstGeom prst="rect">
            <a:avLst/>
          </a:prstGeom>
          <a:solidFill>
            <a:schemeClr val="accent1"/>
          </a:solidFill>
          <a:ln>
            <a:noFill/>
          </a:ln>
          <a:effectLst>
            <a:outerShdw blurRad="38100" dist="25400" dir="5400000" rotWithShape="0">
              <a:srgbClr val="000000">
                <a:alpha val="4470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9"/>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matchingName="תמונה עם כיתוב" type="picTx">
  <p:cSld name="PICTURE_WITH_CAPTION_TEXT">
    <p:spTree>
      <p:nvGrpSpPr>
        <p:cNvPr id="1" name="Shape 100"/>
        <p:cNvGrpSpPr/>
        <p:nvPr/>
      </p:nvGrpSpPr>
      <p:grpSpPr>
        <a:xfrm>
          <a:off x="0" y="0"/>
          <a:ext cx="0" cy="0"/>
          <a:chOff x="0" y="0"/>
          <a:chExt cx="0" cy="0"/>
        </a:xfrm>
      </p:grpSpPr>
      <p:grpSp>
        <p:nvGrpSpPr>
          <p:cNvPr id="101" name="Google Shape;101;p10"/>
          <p:cNvGrpSpPr/>
          <p:nvPr/>
        </p:nvGrpSpPr>
        <p:grpSpPr>
          <a:xfrm>
            <a:off x="0" y="0"/>
            <a:ext cx="12192000" cy="6858000"/>
            <a:chOff x="0" y="0"/>
            <a:chExt cx="12192000" cy="6858000"/>
          </a:xfrm>
        </p:grpSpPr>
        <p:sp>
          <p:nvSpPr>
            <p:cNvPr id="102" name="Google Shape;102;p10"/>
            <p:cNvSpPr/>
            <p:nvPr/>
          </p:nvSpPr>
          <p:spPr>
            <a:xfrm>
              <a:off x="0" y="0"/>
              <a:ext cx="12192000" cy="6858000"/>
            </a:xfrm>
            <a:prstGeom prst="rect">
              <a:avLst/>
            </a:prstGeom>
            <a:blipFill rotWithShape="1">
              <a:blip r:embed="rId2">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0"/>
            <p:cNvSpPr/>
            <p:nvPr/>
          </p:nvSpPr>
          <p:spPr>
            <a:xfrm>
              <a:off x="0" y="2667000"/>
              <a:ext cx="4191000" cy="4191000"/>
            </a:xfrm>
            <a:prstGeom prst="ellipse">
              <a:avLst/>
            </a:prstGeom>
            <a:gradFill>
              <a:gsLst>
                <a:gs pos="0">
                  <a:srgbClr val="FEC306">
                    <a:alpha val="10980"/>
                  </a:srgbClr>
                </a:gs>
                <a:gs pos="36000">
                  <a:srgbClr val="FEC306">
                    <a:alpha val="9803"/>
                  </a:srgbClr>
                </a:gs>
                <a:gs pos="75000">
                  <a:srgbClr val="FEC306">
                    <a:alpha val="0"/>
                  </a:srgbClr>
                </a:gs>
                <a:gs pos="100000">
                  <a:srgbClr val="FEC306">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0"/>
            <p:cNvSpPr/>
            <p:nvPr/>
          </p:nvSpPr>
          <p:spPr>
            <a:xfrm>
              <a:off x="0" y="2895600"/>
              <a:ext cx="2362200" cy="2362200"/>
            </a:xfrm>
            <a:prstGeom prst="ellipse">
              <a:avLst/>
            </a:prstGeom>
            <a:gradFill>
              <a:gsLst>
                <a:gs pos="0">
                  <a:srgbClr val="FEC306">
                    <a:alpha val="7843"/>
                  </a:srgbClr>
                </a:gs>
                <a:gs pos="36000">
                  <a:srgbClr val="FEC306">
                    <a:alpha val="7843"/>
                  </a:srgbClr>
                </a:gs>
                <a:gs pos="72000">
                  <a:srgbClr val="FEC306">
                    <a:alpha val="0"/>
                  </a:srgbClr>
                </a:gs>
                <a:gs pos="100000">
                  <a:srgbClr val="FEC306">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0"/>
            <p:cNvSpPr/>
            <p:nvPr/>
          </p:nvSpPr>
          <p:spPr>
            <a:xfrm>
              <a:off x="8609012" y="5867400"/>
              <a:ext cx="990600" cy="990600"/>
            </a:xfrm>
            <a:prstGeom prst="ellipse">
              <a:avLst/>
            </a:prstGeom>
            <a:gradFill>
              <a:gsLst>
                <a:gs pos="0">
                  <a:srgbClr val="FEC306">
                    <a:alpha val="13725"/>
                  </a:srgbClr>
                </a:gs>
                <a:gs pos="36000">
                  <a:srgbClr val="FEC306">
                    <a:alpha val="6666"/>
                  </a:srgbClr>
                </a:gs>
                <a:gs pos="66000">
                  <a:srgbClr val="FEC306">
                    <a:alpha val="0"/>
                  </a:srgbClr>
                </a:gs>
                <a:gs pos="100000">
                  <a:srgbClr val="FEC306">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0"/>
            <p:cNvSpPr/>
            <p:nvPr/>
          </p:nvSpPr>
          <p:spPr>
            <a:xfrm>
              <a:off x="8609012" y="1676400"/>
              <a:ext cx="2819400" cy="2819400"/>
            </a:xfrm>
            <a:prstGeom prst="ellipse">
              <a:avLst/>
            </a:prstGeom>
            <a:gradFill>
              <a:gsLst>
                <a:gs pos="0">
                  <a:srgbClr val="FEC306">
                    <a:alpha val="6666"/>
                  </a:srgbClr>
                </a:gs>
                <a:gs pos="36000">
                  <a:srgbClr val="FEC306">
                    <a:alpha val="5882"/>
                  </a:srgbClr>
                </a:gs>
                <a:gs pos="69000">
                  <a:srgbClr val="FEC306">
                    <a:alpha val="0"/>
                  </a:srgbClr>
                </a:gs>
                <a:gs pos="100000">
                  <a:srgbClr val="FEC306">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0"/>
            <p:cNvSpPr/>
            <p:nvPr/>
          </p:nvSpPr>
          <p:spPr>
            <a:xfrm>
              <a:off x="7999412" y="8464"/>
              <a:ext cx="1600200" cy="1600200"/>
            </a:xfrm>
            <a:prstGeom prst="ellipse">
              <a:avLst/>
            </a:prstGeom>
            <a:gradFill>
              <a:gsLst>
                <a:gs pos="0">
                  <a:srgbClr val="FEC306">
                    <a:alpha val="13725"/>
                  </a:srgbClr>
                </a:gs>
                <a:gs pos="36000">
                  <a:srgbClr val="FEC306">
                    <a:alpha val="6666"/>
                  </a:srgbClr>
                </a:gs>
                <a:gs pos="73000">
                  <a:srgbClr val="FEC306">
                    <a:alpha val="0"/>
                  </a:srgbClr>
                </a:gs>
                <a:gs pos="100000">
                  <a:srgbClr val="FEC306">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0"/>
            <p:cNvSpPr/>
            <p:nvPr/>
          </p:nvSpPr>
          <p:spPr>
            <a:xfrm>
              <a:off x="6172200" y="402165"/>
              <a:ext cx="5596465" cy="605367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0"/>
            <p:cNvSpPr/>
            <p:nvPr/>
          </p:nvSpPr>
          <p:spPr>
            <a:xfrm rot="-5677511">
              <a:off x="4203594" y="1826078"/>
              <a:ext cx="3299407" cy="440924"/>
            </a:xfrm>
            <a:custGeom>
              <a:avLst/>
              <a:gdLst/>
              <a:ahLst/>
              <a:cxnLst/>
              <a:rect l="l" t="t" r="r" b="b"/>
              <a:pathLst>
                <a:path w="10000" h="5291" extrusionOk="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0"/>
            <p:cNvSpPr/>
            <p:nvPr/>
          </p:nvSpPr>
          <p:spPr>
            <a:xfrm rot="-5400000">
              <a:off x="3295432" y="2801721"/>
              <a:ext cx="6053670" cy="1254558"/>
            </a:xfrm>
            <a:custGeom>
              <a:avLst/>
              <a:gdLst/>
              <a:ahLst/>
              <a:cxnLst/>
              <a:rect l="l" t="t" r="r" b="b"/>
              <a:pathLst>
                <a:path w="10000" h="8000" extrusionOk="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lt1"/>
            </a:solidFill>
            <a:ln>
              <a:noFill/>
            </a:ln>
          </p:spPr>
        </p:sp>
        <p:sp>
          <p:nvSpPr>
            <p:cNvPr id="111" name="Google Shape;111;p10"/>
            <p:cNvSpPr/>
            <p:nvPr/>
          </p:nvSpPr>
          <p:spPr>
            <a:xfrm>
              <a:off x="0" y="1587"/>
              <a:ext cx="12192000" cy="6856413"/>
            </a:xfrm>
            <a:custGeom>
              <a:avLst/>
              <a:gdLst/>
              <a:ahLst/>
              <a:cxnLst/>
              <a:rect l="l" t="t" r="r" b="b"/>
              <a:pathLst>
                <a:path w="15356" h="8638" extrusionOk="0">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112" name="Google Shape;112;p10"/>
          <p:cNvSpPr txBox="1">
            <a:spLocks noGrp="1"/>
          </p:cNvSpPr>
          <p:nvPr>
            <p:ph type="title"/>
          </p:nvPr>
        </p:nvSpPr>
        <p:spPr>
          <a:xfrm>
            <a:off x="1154955" y="1693333"/>
            <a:ext cx="3865134" cy="1735667"/>
          </a:xfrm>
          <a:prstGeom prst="rect">
            <a:avLst/>
          </a:prstGeom>
          <a:noFill/>
          <a:ln>
            <a:noFill/>
          </a:ln>
        </p:spPr>
        <p:txBody>
          <a:bodyPr spcFirstLastPara="1" wrap="square" lIns="91425" tIns="45700" rIns="91425" bIns="45700" anchor="b" anchorCtr="0">
            <a:normAutofit/>
          </a:bodyPr>
          <a:lstStyle>
            <a:lvl1pPr lvl="0" algn="l" rtl="1">
              <a:spcBef>
                <a:spcPts val="0"/>
              </a:spcBef>
              <a:spcAft>
                <a:spcPts val="0"/>
              </a:spcAft>
              <a:buClr>
                <a:schemeClr val="lt2"/>
              </a:buClr>
              <a:buSzPts val="3600"/>
              <a:buFont typeface="Century Gothic"/>
              <a:buNone/>
              <a:defRPr sz="3600" b="0"/>
            </a:lvl1pPr>
            <a:lvl2pPr lvl="1" algn="l" rtl="1">
              <a:spcBef>
                <a:spcPts val="0"/>
              </a:spcBef>
              <a:spcAft>
                <a:spcPts val="0"/>
              </a:spcAft>
              <a:buSzPts val="1400"/>
              <a:buNone/>
              <a:defRPr/>
            </a:lvl2pPr>
            <a:lvl3pPr lvl="2" algn="l" rtl="1">
              <a:spcBef>
                <a:spcPts val="0"/>
              </a:spcBef>
              <a:spcAft>
                <a:spcPts val="0"/>
              </a:spcAft>
              <a:buSzPts val="1400"/>
              <a:buNone/>
              <a:defRPr/>
            </a:lvl3pPr>
            <a:lvl4pPr lvl="3" algn="l" rtl="1">
              <a:spcBef>
                <a:spcPts val="0"/>
              </a:spcBef>
              <a:spcAft>
                <a:spcPts val="0"/>
              </a:spcAft>
              <a:buSzPts val="1400"/>
              <a:buNone/>
              <a:defRPr/>
            </a:lvl4pPr>
            <a:lvl5pPr lvl="4" algn="l" rtl="1">
              <a:spcBef>
                <a:spcPts val="0"/>
              </a:spcBef>
              <a:spcAft>
                <a:spcPts val="0"/>
              </a:spcAft>
              <a:buSzPts val="1400"/>
              <a:buNone/>
              <a:defRPr/>
            </a:lvl5pPr>
            <a:lvl6pPr lvl="5" algn="l" rtl="1">
              <a:spcBef>
                <a:spcPts val="0"/>
              </a:spcBef>
              <a:spcAft>
                <a:spcPts val="0"/>
              </a:spcAft>
              <a:buSzPts val="1400"/>
              <a:buNone/>
              <a:defRPr/>
            </a:lvl6pPr>
            <a:lvl7pPr lvl="6" algn="l" rtl="1">
              <a:spcBef>
                <a:spcPts val="0"/>
              </a:spcBef>
              <a:spcAft>
                <a:spcPts val="0"/>
              </a:spcAft>
              <a:buSzPts val="1400"/>
              <a:buNone/>
              <a:defRPr/>
            </a:lvl7pPr>
            <a:lvl8pPr lvl="7" algn="l" rtl="1">
              <a:spcBef>
                <a:spcPts val="0"/>
              </a:spcBef>
              <a:spcAft>
                <a:spcPts val="0"/>
              </a:spcAft>
              <a:buSzPts val="1400"/>
              <a:buNone/>
              <a:defRPr/>
            </a:lvl8pPr>
            <a:lvl9pPr lvl="8" algn="l" rtl="1">
              <a:spcBef>
                <a:spcPts val="0"/>
              </a:spcBef>
              <a:spcAft>
                <a:spcPts val="0"/>
              </a:spcAft>
              <a:buSzPts val="1400"/>
              <a:buNone/>
              <a:defRPr/>
            </a:lvl9pPr>
          </a:lstStyle>
          <a:p>
            <a:endParaRPr/>
          </a:p>
        </p:txBody>
      </p:sp>
      <p:sp>
        <p:nvSpPr>
          <p:cNvPr id="113" name="Google Shape;113;p10"/>
          <p:cNvSpPr>
            <a:spLocks noGrp="1"/>
          </p:cNvSpPr>
          <p:nvPr>
            <p:ph type="pic" idx="2"/>
          </p:nvPr>
        </p:nvSpPr>
        <p:spPr>
          <a:xfrm>
            <a:off x="6547870" y="1143000"/>
            <a:ext cx="3227193" cy="4572000"/>
          </a:xfrm>
          <a:prstGeom prst="roundRect">
            <a:avLst>
              <a:gd name="adj" fmla="val 1858"/>
            </a:avLst>
          </a:prstGeom>
          <a:noFill/>
          <a:ln>
            <a:noFill/>
          </a:ln>
          <a:effectLst>
            <a:outerShdw blurRad="50800" dist="50800" dir="5400000" algn="tl" rotWithShape="0">
              <a:srgbClr val="000000">
                <a:alpha val="42745"/>
              </a:srgbClr>
            </a:outerShdw>
          </a:effectLst>
        </p:spPr>
      </p:sp>
      <p:sp>
        <p:nvSpPr>
          <p:cNvPr id="114" name="Google Shape;114;p10"/>
          <p:cNvSpPr txBox="1">
            <a:spLocks noGrp="1"/>
          </p:cNvSpPr>
          <p:nvPr>
            <p:ph type="body" idx="1"/>
          </p:nvPr>
        </p:nvSpPr>
        <p:spPr>
          <a:xfrm>
            <a:off x="1154954" y="3657600"/>
            <a:ext cx="3859212" cy="1371600"/>
          </a:xfrm>
          <a:prstGeom prst="rect">
            <a:avLst/>
          </a:prstGeom>
          <a:noFill/>
          <a:ln>
            <a:noFill/>
          </a:ln>
        </p:spPr>
        <p:txBody>
          <a:bodyPr spcFirstLastPara="1" wrap="square" lIns="91425" tIns="45700" rIns="91425" bIns="45700" anchor="t" anchorCtr="0">
            <a:normAutofit/>
          </a:bodyPr>
          <a:lstStyle>
            <a:lvl1pPr marL="457200" lvl="0" indent="-228600" algn="r" rtl="1">
              <a:spcBef>
                <a:spcPts val="1000"/>
              </a:spcBef>
              <a:spcAft>
                <a:spcPts val="0"/>
              </a:spcAft>
              <a:buSzPts val="1120"/>
              <a:buNone/>
              <a:defRPr sz="1400">
                <a:solidFill>
                  <a:srgbClr val="89B8D4"/>
                </a:solidFill>
              </a:defRPr>
            </a:lvl1pPr>
            <a:lvl2pPr marL="914400" lvl="1" indent="-228600" algn="r" rtl="1">
              <a:spcBef>
                <a:spcPts val="1000"/>
              </a:spcBef>
              <a:spcAft>
                <a:spcPts val="0"/>
              </a:spcAft>
              <a:buSzPts val="960"/>
              <a:buNone/>
              <a:defRPr sz="1200"/>
            </a:lvl2pPr>
            <a:lvl3pPr marL="1371600" lvl="2" indent="-228600" algn="r" rtl="1">
              <a:spcBef>
                <a:spcPts val="1000"/>
              </a:spcBef>
              <a:spcAft>
                <a:spcPts val="0"/>
              </a:spcAft>
              <a:buSzPts val="800"/>
              <a:buNone/>
              <a:defRPr sz="1000"/>
            </a:lvl3pPr>
            <a:lvl4pPr marL="1828800" lvl="3" indent="-228600" algn="r" rtl="1">
              <a:spcBef>
                <a:spcPts val="1000"/>
              </a:spcBef>
              <a:spcAft>
                <a:spcPts val="0"/>
              </a:spcAft>
              <a:buSzPts val="720"/>
              <a:buNone/>
              <a:defRPr sz="900"/>
            </a:lvl4pPr>
            <a:lvl5pPr marL="2286000" lvl="4" indent="-228600" algn="r" rtl="1">
              <a:spcBef>
                <a:spcPts val="1000"/>
              </a:spcBef>
              <a:spcAft>
                <a:spcPts val="0"/>
              </a:spcAft>
              <a:buSzPts val="720"/>
              <a:buNone/>
              <a:defRPr sz="900"/>
            </a:lvl5pPr>
            <a:lvl6pPr marL="2743200" lvl="5" indent="-228600" algn="r" rtl="1">
              <a:spcBef>
                <a:spcPts val="1000"/>
              </a:spcBef>
              <a:spcAft>
                <a:spcPts val="0"/>
              </a:spcAft>
              <a:buSzPts val="720"/>
              <a:buNone/>
              <a:defRPr sz="900"/>
            </a:lvl6pPr>
            <a:lvl7pPr marL="3200400" lvl="6" indent="-228600" algn="r" rtl="1">
              <a:spcBef>
                <a:spcPts val="1000"/>
              </a:spcBef>
              <a:spcAft>
                <a:spcPts val="0"/>
              </a:spcAft>
              <a:buSzPts val="720"/>
              <a:buNone/>
              <a:defRPr sz="900"/>
            </a:lvl7pPr>
            <a:lvl8pPr marL="3657600" lvl="7" indent="-228600" algn="r" rtl="1">
              <a:spcBef>
                <a:spcPts val="1000"/>
              </a:spcBef>
              <a:spcAft>
                <a:spcPts val="0"/>
              </a:spcAft>
              <a:buSzPts val="720"/>
              <a:buNone/>
              <a:defRPr sz="900"/>
            </a:lvl8pPr>
            <a:lvl9pPr marL="4114800" lvl="8" indent="-228600" algn="r" rtl="1">
              <a:spcBef>
                <a:spcPts val="1000"/>
              </a:spcBef>
              <a:spcAft>
                <a:spcPts val="0"/>
              </a:spcAft>
              <a:buSzPts val="720"/>
              <a:buNone/>
              <a:defRPr sz="900"/>
            </a:lvl9pPr>
          </a:lstStyle>
          <a:p>
            <a:endParaRPr/>
          </a:p>
        </p:txBody>
      </p:sp>
      <p:sp>
        <p:nvSpPr>
          <p:cNvPr id="115" name="Google Shape;115;p10"/>
          <p:cNvSpPr txBox="1">
            <a:spLocks noGrp="1"/>
          </p:cNvSpPr>
          <p:nvPr>
            <p:ph type="dt" idx="10"/>
          </p:nvPr>
        </p:nvSpPr>
        <p:spPr>
          <a:xfrm>
            <a:off x="10653104" y="6391838"/>
            <a:ext cx="990599" cy="304799"/>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6" name="Google Shape;116;p10"/>
          <p:cNvSpPr txBox="1">
            <a:spLocks noGrp="1"/>
          </p:cNvSpPr>
          <p:nvPr>
            <p:ph type="ftr" idx="11"/>
          </p:nvPr>
        </p:nvSpPr>
        <p:spPr>
          <a:xfrm>
            <a:off x="561110" y="6391838"/>
            <a:ext cx="3859795" cy="30480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7" name="Google Shape;117;p10"/>
          <p:cNvSpPr/>
          <p:nvPr/>
        </p:nvSpPr>
        <p:spPr>
          <a:xfrm>
            <a:off x="10437812" y="0"/>
            <a:ext cx="685800" cy="1143000"/>
          </a:xfrm>
          <a:prstGeom prst="rect">
            <a:avLst/>
          </a:prstGeom>
          <a:solidFill>
            <a:schemeClr val="accent1"/>
          </a:solidFill>
          <a:ln>
            <a:noFill/>
          </a:ln>
          <a:effectLst>
            <a:outerShdw blurRad="38100" dist="25400" dir="5400000" rotWithShape="0">
              <a:srgbClr val="000000">
                <a:alpha val="4470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0"/>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grpSp>
        <p:nvGrpSpPr>
          <p:cNvPr id="6" name="Google Shape;6;p1"/>
          <p:cNvGrpSpPr/>
          <p:nvPr/>
        </p:nvGrpSpPr>
        <p:grpSpPr>
          <a:xfrm>
            <a:off x="0" y="0"/>
            <a:ext cx="12192000" cy="6858000"/>
            <a:chOff x="0" y="0"/>
            <a:chExt cx="12192000" cy="6858000"/>
          </a:xfrm>
        </p:grpSpPr>
        <p:sp>
          <p:nvSpPr>
            <p:cNvPr id="7" name="Google Shape;7;p1"/>
            <p:cNvSpPr/>
            <p:nvPr/>
          </p:nvSpPr>
          <p:spPr>
            <a:xfrm>
              <a:off x="0" y="0"/>
              <a:ext cx="12192000" cy="6858000"/>
            </a:xfrm>
            <a:prstGeom prst="rect">
              <a:avLst/>
            </a:prstGeom>
            <a:blipFill rotWithShape="1">
              <a:blip r:embed="rId19">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8;p1"/>
            <p:cNvSpPr/>
            <p:nvPr/>
          </p:nvSpPr>
          <p:spPr>
            <a:xfrm>
              <a:off x="0" y="2667000"/>
              <a:ext cx="4191000" cy="4191000"/>
            </a:xfrm>
            <a:prstGeom prst="ellipse">
              <a:avLst/>
            </a:prstGeom>
            <a:gradFill>
              <a:gsLst>
                <a:gs pos="0">
                  <a:srgbClr val="FEC306">
                    <a:alpha val="10980"/>
                  </a:srgbClr>
                </a:gs>
                <a:gs pos="36000">
                  <a:srgbClr val="FEC306">
                    <a:alpha val="9803"/>
                  </a:srgbClr>
                </a:gs>
                <a:gs pos="75000">
                  <a:srgbClr val="FEC306">
                    <a:alpha val="0"/>
                  </a:srgbClr>
                </a:gs>
                <a:gs pos="100000">
                  <a:srgbClr val="FEC306">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9;p1"/>
            <p:cNvSpPr/>
            <p:nvPr/>
          </p:nvSpPr>
          <p:spPr>
            <a:xfrm>
              <a:off x="0" y="2895600"/>
              <a:ext cx="2362200" cy="2362200"/>
            </a:xfrm>
            <a:prstGeom prst="ellipse">
              <a:avLst/>
            </a:prstGeom>
            <a:gradFill>
              <a:gsLst>
                <a:gs pos="0">
                  <a:srgbClr val="FEC306">
                    <a:alpha val="7843"/>
                  </a:srgbClr>
                </a:gs>
                <a:gs pos="36000">
                  <a:srgbClr val="FEC306">
                    <a:alpha val="7843"/>
                  </a:srgbClr>
                </a:gs>
                <a:gs pos="72000">
                  <a:srgbClr val="FEC306">
                    <a:alpha val="0"/>
                  </a:srgbClr>
                </a:gs>
                <a:gs pos="100000">
                  <a:srgbClr val="FEC306">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1"/>
            <p:cNvSpPr/>
            <p:nvPr/>
          </p:nvSpPr>
          <p:spPr>
            <a:xfrm>
              <a:off x="8609012" y="5867400"/>
              <a:ext cx="990600" cy="990600"/>
            </a:xfrm>
            <a:prstGeom prst="ellipse">
              <a:avLst/>
            </a:prstGeom>
            <a:gradFill>
              <a:gsLst>
                <a:gs pos="0">
                  <a:srgbClr val="FEC306">
                    <a:alpha val="13725"/>
                  </a:srgbClr>
                </a:gs>
                <a:gs pos="36000">
                  <a:srgbClr val="FEC306">
                    <a:alpha val="6666"/>
                  </a:srgbClr>
                </a:gs>
                <a:gs pos="66000">
                  <a:srgbClr val="FEC306">
                    <a:alpha val="0"/>
                  </a:srgbClr>
                </a:gs>
                <a:gs pos="100000">
                  <a:srgbClr val="FEC306">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1"/>
            <p:cNvSpPr/>
            <p:nvPr/>
          </p:nvSpPr>
          <p:spPr>
            <a:xfrm>
              <a:off x="8609012" y="1676400"/>
              <a:ext cx="2819400" cy="2819400"/>
            </a:xfrm>
            <a:prstGeom prst="ellipse">
              <a:avLst/>
            </a:prstGeom>
            <a:gradFill>
              <a:gsLst>
                <a:gs pos="0">
                  <a:srgbClr val="FEC306">
                    <a:alpha val="6666"/>
                  </a:srgbClr>
                </a:gs>
                <a:gs pos="36000">
                  <a:srgbClr val="FEC306">
                    <a:alpha val="5882"/>
                  </a:srgbClr>
                </a:gs>
                <a:gs pos="69000">
                  <a:srgbClr val="FEC306">
                    <a:alpha val="0"/>
                  </a:srgbClr>
                </a:gs>
                <a:gs pos="100000">
                  <a:srgbClr val="FEC306">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1"/>
            <p:cNvSpPr/>
            <p:nvPr/>
          </p:nvSpPr>
          <p:spPr>
            <a:xfrm>
              <a:off x="7999412" y="8464"/>
              <a:ext cx="1600200" cy="1600200"/>
            </a:xfrm>
            <a:prstGeom prst="ellipse">
              <a:avLst/>
            </a:prstGeom>
            <a:gradFill>
              <a:gsLst>
                <a:gs pos="0">
                  <a:srgbClr val="FEC306">
                    <a:alpha val="13725"/>
                  </a:srgbClr>
                </a:gs>
                <a:gs pos="36000">
                  <a:srgbClr val="FEC306">
                    <a:alpha val="6666"/>
                  </a:srgbClr>
                </a:gs>
                <a:gs pos="73000">
                  <a:srgbClr val="FEC306">
                    <a:alpha val="0"/>
                  </a:srgbClr>
                </a:gs>
                <a:gs pos="100000">
                  <a:srgbClr val="FEC306">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1"/>
            <p:cNvSpPr/>
            <p:nvPr/>
          </p:nvSpPr>
          <p:spPr>
            <a:xfrm rot="-589932">
              <a:off x="8490951" y="1797517"/>
              <a:ext cx="3299407" cy="440924"/>
            </a:xfrm>
            <a:custGeom>
              <a:avLst/>
              <a:gdLst/>
              <a:ahLst/>
              <a:cxnLst/>
              <a:rect l="l" t="t" r="r" b="b"/>
              <a:pathLst>
                <a:path w="10000" h="5291" extrusionOk="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1"/>
            <p:cNvSpPr/>
            <p:nvPr/>
          </p:nvSpPr>
          <p:spPr>
            <a:xfrm>
              <a:off x="459506" y="1866405"/>
              <a:ext cx="11277600" cy="4533900"/>
            </a:xfrm>
            <a:custGeom>
              <a:avLst/>
              <a:gdLst/>
              <a:ahLst/>
              <a:cxnLst/>
              <a:rect l="l" t="t" r="r" b="b"/>
              <a:pathLst>
                <a:path w="7104" h="2856" extrusionOk="0">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lt1"/>
            </a:solidFill>
            <a:ln>
              <a:noFill/>
            </a:ln>
          </p:spPr>
        </p:sp>
        <p:sp>
          <p:nvSpPr>
            <p:cNvPr id="15" name="Google Shape;15;p1"/>
            <p:cNvSpPr/>
            <p:nvPr/>
          </p:nvSpPr>
          <p:spPr>
            <a:xfrm>
              <a:off x="0" y="1587"/>
              <a:ext cx="12192000" cy="6856413"/>
            </a:xfrm>
            <a:custGeom>
              <a:avLst/>
              <a:gdLst/>
              <a:ahLst/>
              <a:cxnLst/>
              <a:rect l="l" t="t" r="r" b="b"/>
              <a:pathLst>
                <a:path w="15356" h="8638" extrusionOk="0">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16" name="Google Shape;16;p1"/>
          <p:cNvSpPr txBox="1">
            <a:spLocks noGrp="1"/>
          </p:cNvSpPr>
          <p:nvPr>
            <p:ph type="title"/>
          </p:nvPr>
        </p:nvSpPr>
        <p:spPr>
          <a:xfrm>
            <a:off x="1154954" y="973668"/>
            <a:ext cx="8761413" cy="706964"/>
          </a:xfrm>
          <a:prstGeom prst="rect">
            <a:avLst/>
          </a:prstGeom>
          <a:noFill/>
          <a:ln>
            <a:noFill/>
          </a:ln>
        </p:spPr>
        <p:txBody>
          <a:bodyPr spcFirstLastPara="1" wrap="square" lIns="91425" tIns="45700" rIns="91425" bIns="45700" anchor="ctr" anchorCtr="0">
            <a:noAutofit/>
          </a:bodyPr>
          <a:lstStyle>
            <a:lvl1pPr marR="0" lvl="0" algn="l" rtl="1">
              <a:spcBef>
                <a:spcPts val="0"/>
              </a:spcBef>
              <a:spcAft>
                <a:spcPts val="0"/>
              </a:spcAft>
              <a:buClr>
                <a:schemeClr val="lt2"/>
              </a:buClr>
              <a:buSzPts val="3600"/>
              <a:buFont typeface="Century Gothic"/>
              <a:buNone/>
              <a:defRPr sz="3600" b="0" i="0" u="none" strike="noStrike" cap="none">
                <a:solidFill>
                  <a:schemeClr val="lt2"/>
                </a:solidFill>
                <a:latin typeface="Century Gothic"/>
                <a:ea typeface="Century Gothic"/>
                <a:cs typeface="Century Gothic"/>
                <a:sym typeface="Century Gothic"/>
              </a:defRPr>
            </a:lvl1pPr>
            <a:lvl2pPr marR="0" lvl="1" algn="l" rtl="1">
              <a:spcBef>
                <a:spcPts val="0"/>
              </a:spcBef>
              <a:spcAft>
                <a:spcPts val="0"/>
              </a:spcAft>
              <a:buSzPts val="1400"/>
              <a:buNone/>
              <a:defRPr sz="1800" b="0" i="0" u="none" strike="noStrike" cap="none">
                <a:solidFill>
                  <a:schemeClr val="dk2"/>
                </a:solidFill>
              </a:defRPr>
            </a:lvl2pPr>
            <a:lvl3pPr marR="0" lvl="2" algn="l" rtl="1">
              <a:spcBef>
                <a:spcPts val="0"/>
              </a:spcBef>
              <a:spcAft>
                <a:spcPts val="0"/>
              </a:spcAft>
              <a:buSzPts val="1400"/>
              <a:buNone/>
              <a:defRPr sz="1800" b="0" i="0" u="none" strike="noStrike" cap="none">
                <a:solidFill>
                  <a:schemeClr val="dk2"/>
                </a:solidFill>
              </a:defRPr>
            </a:lvl3pPr>
            <a:lvl4pPr marR="0" lvl="3" algn="l" rtl="1">
              <a:spcBef>
                <a:spcPts val="0"/>
              </a:spcBef>
              <a:spcAft>
                <a:spcPts val="0"/>
              </a:spcAft>
              <a:buSzPts val="1400"/>
              <a:buNone/>
              <a:defRPr sz="1800" b="0" i="0" u="none" strike="noStrike" cap="none">
                <a:solidFill>
                  <a:schemeClr val="dk2"/>
                </a:solidFill>
              </a:defRPr>
            </a:lvl4pPr>
            <a:lvl5pPr marR="0" lvl="4" algn="l" rtl="1">
              <a:spcBef>
                <a:spcPts val="0"/>
              </a:spcBef>
              <a:spcAft>
                <a:spcPts val="0"/>
              </a:spcAft>
              <a:buSzPts val="1400"/>
              <a:buNone/>
              <a:defRPr sz="1800" b="0" i="0" u="none" strike="noStrike" cap="none">
                <a:solidFill>
                  <a:schemeClr val="dk2"/>
                </a:solidFill>
              </a:defRPr>
            </a:lvl5pPr>
            <a:lvl6pPr marR="0" lvl="5" algn="l" rtl="1">
              <a:spcBef>
                <a:spcPts val="0"/>
              </a:spcBef>
              <a:spcAft>
                <a:spcPts val="0"/>
              </a:spcAft>
              <a:buSzPts val="1400"/>
              <a:buNone/>
              <a:defRPr sz="1800" b="0" i="0" u="none" strike="noStrike" cap="none">
                <a:solidFill>
                  <a:schemeClr val="dk2"/>
                </a:solidFill>
              </a:defRPr>
            </a:lvl6pPr>
            <a:lvl7pPr marR="0" lvl="6" algn="l" rtl="1">
              <a:spcBef>
                <a:spcPts val="0"/>
              </a:spcBef>
              <a:spcAft>
                <a:spcPts val="0"/>
              </a:spcAft>
              <a:buSzPts val="1400"/>
              <a:buNone/>
              <a:defRPr sz="1800" b="0" i="0" u="none" strike="noStrike" cap="none">
                <a:solidFill>
                  <a:schemeClr val="dk2"/>
                </a:solidFill>
              </a:defRPr>
            </a:lvl7pPr>
            <a:lvl8pPr marR="0" lvl="7" algn="l" rtl="1">
              <a:spcBef>
                <a:spcPts val="0"/>
              </a:spcBef>
              <a:spcAft>
                <a:spcPts val="0"/>
              </a:spcAft>
              <a:buSzPts val="1400"/>
              <a:buNone/>
              <a:defRPr sz="1800" b="0" i="0" u="none" strike="noStrike" cap="none">
                <a:solidFill>
                  <a:schemeClr val="dk2"/>
                </a:solidFill>
              </a:defRPr>
            </a:lvl8pPr>
            <a:lvl9pPr marR="0" lvl="8" algn="l" rtl="1">
              <a:spcBef>
                <a:spcPts val="0"/>
              </a:spcBef>
              <a:spcAft>
                <a:spcPts val="0"/>
              </a:spcAft>
              <a:buSzPts val="1400"/>
              <a:buNone/>
              <a:defRPr sz="1800" b="0" i="0" u="none" strike="noStrike" cap="none">
                <a:solidFill>
                  <a:schemeClr val="dk2"/>
                </a:solidFill>
              </a:defRPr>
            </a:lvl9pPr>
          </a:lstStyle>
          <a:p>
            <a:endParaRPr/>
          </a:p>
        </p:txBody>
      </p:sp>
      <p:sp>
        <p:nvSpPr>
          <p:cNvPr id="17" name="Google Shape;17;p1"/>
          <p:cNvSpPr txBox="1">
            <a:spLocks noGrp="1"/>
          </p:cNvSpPr>
          <p:nvPr>
            <p:ph type="body" idx="1"/>
          </p:nvPr>
        </p:nvSpPr>
        <p:spPr>
          <a:xfrm>
            <a:off x="1154954" y="2603500"/>
            <a:ext cx="8761413" cy="3416300"/>
          </a:xfrm>
          <a:prstGeom prst="rect">
            <a:avLst/>
          </a:prstGeom>
          <a:noFill/>
          <a:ln>
            <a:noFill/>
          </a:ln>
        </p:spPr>
        <p:txBody>
          <a:bodyPr spcFirstLastPara="1" wrap="square" lIns="91425" tIns="45700" rIns="91425" bIns="45700" anchor="t" anchorCtr="0">
            <a:normAutofit/>
          </a:bodyPr>
          <a:lstStyle>
            <a:lvl1pPr marL="457200" marR="0" lvl="0" indent="-320040" algn="r" rtl="1">
              <a:spcBef>
                <a:spcPts val="1000"/>
              </a:spcBef>
              <a:spcAft>
                <a:spcPts val="0"/>
              </a:spcAft>
              <a:buClr>
                <a:schemeClr val="accent1"/>
              </a:buClr>
              <a:buSzPts val="1440"/>
              <a:buFont typeface="Noto Sans Symbols"/>
              <a:buChar char="►"/>
              <a:defRPr sz="1800" b="0" i="0" u="none" strike="noStrike" cap="none">
                <a:solidFill>
                  <a:srgbClr val="3F3F3F"/>
                </a:solidFill>
                <a:latin typeface="Century Gothic"/>
                <a:ea typeface="Century Gothic"/>
                <a:cs typeface="Century Gothic"/>
                <a:sym typeface="Century Gothic"/>
              </a:defRPr>
            </a:lvl1pPr>
            <a:lvl2pPr marL="914400" marR="0" lvl="1" indent="-309880" algn="r" rtl="1">
              <a:spcBef>
                <a:spcPts val="1000"/>
              </a:spcBef>
              <a:spcAft>
                <a:spcPts val="0"/>
              </a:spcAft>
              <a:buClr>
                <a:schemeClr val="accent1"/>
              </a:buClr>
              <a:buSzPts val="1280"/>
              <a:buFont typeface="Noto Sans Symbols"/>
              <a:buChar char="►"/>
              <a:defRPr sz="1600" b="0" i="0" u="none" strike="noStrike" cap="none">
                <a:solidFill>
                  <a:srgbClr val="3F3F3F"/>
                </a:solidFill>
                <a:latin typeface="Century Gothic"/>
                <a:ea typeface="Century Gothic"/>
                <a:cs typeface="Century Gothic"/>
                <a:sym typeface="Century Gothic"/>
              </a:defRPr>
            </a:lvl2pPr>
            <a:lvl3pPr marL="1371600" marR="0" lvl="2" indent="-299719" algn="r" rtl="1">
              <a:spcBef>
                <a:spcPts val="1000"/>
              </a:spcBef>
              <a:spcAft>
                <a:spcPts val="0"/>
              </a:spcAft>
              <a:buClr>
                <a:schemeClr val="accent1"/>
              </a:buClr>
              <a:buSzPts val="1120"/>
              <a:buFont typeface="Noto Sans Symbols"/>
              <a:buChar char="►"/>
              <a:defRPr sz="1400" b="0" i="0" u="none" strike="noStrike" cap="none">
                <a:solidFill>
                  <a:srgbClr val="3F3F3F"/>
                </a:solidFill>
                <a:latin typeface="Century Gothic"/>
                <a:ea typeface="Century Gothic"/>
                <a:cs typeface="Century Gothic"/>
                <a:sym typeface="Century Gothic"/>
              </a:defRPr>
            </a:lvl3pPr>
            <a:lvl4pPr marL="1828800" marR="0" lvl="3" indent="-289560" algn="r" rtl="1">
              <a:spcBef>
                <a:spcPts val="1000"/>
              </a:spcBef>
              <a:spcAft>
                <a:spcPts val="0"/>
              </a:spcAft>
              <a:buClr>
                <a:schemeClr val="accent1"/>
              </a:buClr>
              <a:buSzPts val="960"/>
              <a:buFont typeface="Noto Sans Symbols"/>
              <a:buChar char="►"/>
              <a:defRPr sz="1200" b="0" i="0" u="none" strike="noStrike" cap="none">
                <a:solidFill>
                  <a:srgbClr val="3F3F3F"/>
                </a:solidFill>
                <a:latin typeface="Century Gothic"/>
                <a:ea typeface="Century Gothic"/>
                <a:cs typeface="Century Gothic"/>
                <a:sym typeface="Century Gothic"/>
              </a:defRPr>
            </a:lvl4pPr>
            <a:lvl5pPr marL="2286000" marR="0" lvl="4" indent="-289560" algn="r" rtl="1">
              <a:spcBef>
                <a:spcPts val="1000"/>
              </a:spcBef>
              <a:spcAft>
                <a:spcPts val="0"/>
              </a:spcAft>
              <a:buClr>
                <a:schemeClr val="accent1"/>
              </a:buClr>
              <a:buSzPts val="960"/>
              <a:buFont typeface="Noto Sans Symbols"/>
              <a:buChar char="►"/>
              <a:defRPr sz="1200" b="0" i="0" u="none" strike="noStrike" cap="none">
                <a:solidFill>
                  <a:srgbClr val="3F3F3F"/>
                </a:solidFill>
                <a:latin typeface="Century Gothic"/>
                <a:ea typeface="Century Gothic"/>
                <a:cs typeface="Century Gothic"/>
                <a:sym typeface="Century Gothic"/>
              </a:defRPr>
            </a:lvl5pPr>
            <a:lvl6pPr marL="2743200" marR="0" lvl="5" indent="-289560" algn="r" rtl="1">
              <a:spcBef>
                <a:spcPts val="1000"/>
              </a:spcBef>
              <a:spcAft>
                <a:spcPts val="0"/>
              </a:spcAft>
              <a:buClr>
                <a:schemeClr val="accent1"/>
              </a:buClr>
              <a:buSzPts val="960"/>
              <a:buFont typeface="Noto Sans Symbols"/>
              <a:buChar char="►"/>
              <a:defRPr sz="1200" b="0" i="0" u="none" strike="noStrike" cap="none">
                <a:solidFill>
                  <a:srgbClr val="3F3F3F"/>
                </a:solidFill>
                <a:latin typeface="Century Gothic"/>
                <a:ea typeface="Century Gothic"/>
                <a:cs typeface="Century Gothic"/>
                <a:sym typeface="Century Gothic"/>
              </a:defRPr>
            </a:lvl6pPr>
            <a:lvl7pPr marL="3200400" marR="0" lvl="6" indent="-289560" algn="r" rtl="1">
              <a:spcBef>
                <a:spcPts val="1000"/>
              </a:spcBef>
              <a:spcAft>
                <a:spcPts val="0"/>
              </a:spcAft>
              <a:buClr>
                <a:schemeClr val="accent1"/>
              </a:buClr>
              <a:buSzPts val="960"/>
              <a:buFont typeface="Noto Sans Symbols"/>
              <a:buChar char="►"/>
              <a:defRPr sz="1200" b="0" i="0" u="none" strike="noStrike" cap="none">
                <a:solidFill>
                  <a:srgbClr val="3F3F3F"/>
                </a:solidFill>
                <a:latin typeface="Century Gothic"/>
                <a:ea typeface="Century Gothic"/>
                <a:cs typeface="Century Gothic"/>
                <a:sym typeface="Century Gothic"/>
              </a:defRPr>
            </a:lvl7pPr>
            <a:lvl8pPr marL="3657600" marR="0" lvl="7" indent="-289559" algn="r" rtl="1">
              <a:spcBef>
                <a:spcPts val="1000"/>
              </a:spcBef>
              <a:spcAft>
                <a:spcPts val="0"/>
              </a:spcAft>
              <a:buClr>
                <a:schemeClr val="accent1"/>
              </a:buClr>
              <a:buSzPts val="960"/>
              <a:buFont typeface="Noto Sans Symbols"/>
              <a:buChar char="►"/>
              <a:defRPr sz="1200" b="0" i="0" u="none" strike="noStrike" cap="none">
                <a:solidFill>
                  <a:srgbClr val="3F3F3F"/>
                </a:solidFill>
                <a:latin typeface="Century Gothic"/>
                <a:ea typeface="Century Gothic"/>
                <a:cs typeface="Century Gothic"/>
                <a:sym typeface="Century Gothic"/>
              </a:defRPr>
            </a:lvl8pPr>
            <a:lvl9pPr marL="4114800" marR="0" lvl="8" indent="-289559" algn="r" rtl="1">
              <a:spcBef>
                <a:spcPts val="1000"/>
              </a:spcBef>
              <a:spcAft>
                <a:spcPts val="0"/>
              </a:spcAft>
              <a:buClr>
                <a:schemeClr val="accent1"/>
              </a:buClr>
              <a:buSzPts val="960"/>
              <a:buFont typeface="Noto Sans Symbols"/>
              <a:buChar char="►"/>
              <a:defRPr sz="1200" b="0" i="0" u="none" strike="noStrike" cap="none">
                <a:solidFill>
                  <a:srgbClr val="3F3F3F"/>
                </a:solidFill>
                <a:latin typeface="Century Gothic"/>
                <a:ea typeface="Century Gothic"/>
                <a:cs typeface="Century Gothic"/>
                <a:sym typeface="Century Gothic"/>
              </a:defRPr>
            </a:lvl9pPr>
          </a:lstStyle>
          <a:p>
            <a:endParaRPr/>
          </a:p>
        </p:txBody>
      </p:sp>
      <p:sp>
        <p:nvSpPr>
          <p:cNvPr id="18" name="Google Shape;18;p1"/>
          <p:cNvSpPr txBox="1">
            <a:spLocks noGrp="1"/>
          </p:cNvSpPr>
          <p:nvPr>
            <p:ph type="dt" idx="10"/>
          </p:nvPr>
        </p:nvSpPr>
        <p:spPr>
          <a:xfrm>
            <a:off x="10653104" y="6391838"/>
            <a:ext cx="990599" cy="304799"/>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1000" b="1" i="0" u="none" strike="noStrike" cap="none">
                <a:solidFill>
                  <a:schemeClr val="accent1"/>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2pPr>
            <a:lvl3pPr marR="0" lvl="2"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3pPr>
            <a:lvl4pPr marR="0" lvl="3"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4pPr>
            <a:lvl5pPr marR="0" lvl="4"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5pPr>
            <a:lvl6pPr marR="0" lvl="5"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6pPr>
            <a:lvl7pPr marR="0" lvl="6"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7pPr>
            <a:lvl8pPr marR="0" lvl="7"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8pPr>
            <a:lvl9pPr marR="0" lvl="8"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19" name="Google Shape;19;p1"/>
          <p:cNvSpPr txBox="1">
            <a:spLocks noGrp="1"/>
          </p:cNvSpPr>
          <p:nvPr>
            <p:ph type="ftr" idx="11"/>
          </p:nvPr>
        </p:nvSpPr>
        <p:spPr>
          <a:xfrm>
            <a:off x="561110" y="6391838"/>
            <a:ext cx="3859795" cy="304801"/>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000" b="1" i="0" u="none" strike="noStrike" cap="none">
                <a:solidFill>
                  <a:schemeClr val="accent1"/>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2pPr>
            <a:lvl3pPr marR="0" lvl="2"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3pPr>
            <a:lvl4pPr marR="0" lvl="3"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4pPr>
            <a:lvl5pPr marR="0" lvl="4"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5pPr>
            <a:lvl6pPr marR="0" lvl="5"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6pPr>
            <a:lvl7pPr marR="0" lvl="6"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7pPr>
            <a:lvl8pPr marR="0" lvl="7"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8pPr>
            <a:lvl9pPr marR="0" lvl="8"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20" name="Google Shape;20;p1"/>
          <p:cNvSpPr/>
          <p:nvPr/>
        </p:nvSpPr>
        <p:spPr>
          <a:xfrm>
            <a:off x="10437812" y="0"/>
            <a:ext cx="685800" cy="1143000"/>
          </a:xfrm>
          <a:prstGeom prst="rect">
            <a:avLst/>
          </a:prstGeom>
          <a:solidFill>
            <a:schemeClr val="accent1"/>
          </a:solidFill>
          <a:ln>
            <a:noFill/>
          </a:ln>
          <a:effectLst>
            <a:outerShdw blurRad="38100" dist="25400" dir="5400000" rotWithShape="0">
              <a:srgbClr val="000000">
                <a:alpha val="4470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1"/>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marR="0" lvl="0" indent="0" algn="ctr" rtl="0">
              <a:spcBef>
                <a:spcPts val="0"/>
              </a:spcBef>
              <a:buNone/>
              <a:defRPr sz="2800" b="0" i="0" u="none" strike="noStrike" cap="none">
                <a:solidFill>
                  <a:schemeClr val="lt1"/>
                </a:solidFill>
                <a:latin typeface="Century Gothic"/>
                <a:ea typeface="Century Gothic"/>
                <a:cs typeface="Century Gothic"/>
                <a:sym typeface="Century Gothic"/>
              </a:defRPr>
            </a:lvl1pPr>
            <a:lvl2pPr marL="0" marR="0" lvl="1" indent="0" algn="ctr" rtl="0">
              <a:spcBef>
                <a:spcPts val="0"/>
              </a:spcBef>
              <a:buNone/>
              <a:defRPr sz="2800" b="0" i="0" u="none" strike="noStrike" cap="none">
                <a:solidFill>
                  <a:schemeClr val="lt1"/>
                </a:solidFill>
                <a:latin typeface="Century Gothic"/>
                <a:ea typeface="Century Gothic"/>
                <a:cs typeface="Century Gothic"/>
                <a:sym typeface="Century Gothic"/>
              </a:defRPr>
            </a:lvl2pPr>
            <a:lvl3pPr marL="0" marR="0" lvl="2" indent="0" algn="ctr" rtl="0">
              <a:spcBef>
                <a:spcPts val="0"/>
              </a:spcBef>
              <a:buNone/>
              <a:defRPr sz="2800" b="0" i="0" u="none" strike="noStrike" cap="none">
                <a:solidFill>
                  <a:schemeClr val="lt1"/>
                </a:solidFill>
                <a:latin typeface="Century Gothic"/>
                <a:ea typeface="Century Gothic"/>
                <a:cs typeface="Century Gothic"/>
                <a:sym typeface="Century Gothic"/>
              </a:defRPr>
            </a:lvl3pPr>
            <a:lvl4pPr marL="0" marR="0" lvl="3" indent="0" algn="ctr" rtl="0">
              <a:spcBef>
                <a:spcPts val="0"/>
              </a:spcBef>
              <a:buNone/>
              <a:defRPr sz="2800" b="0" i="0" u="none" strike="noStrike" cap="none">
                <a:solidFill>
                  <a:schemeClr val="lt1"/>
                </a:solidFill>
                <a:latin typeface="Century Gothic"/>
                <a:ea typeface="Century Gothic"/>
                <a:cs typeface="Century Gothic"/>
                <a:sym typeface="Century Gothic"/>
              </a:defRPr>
            </a:lvl4pPr>
            <a:lvl5pPr marL="0" marR="0" lvl="4" indent="0" algn="ctr" rtl="0">
              <a:spcBef>
                <a:spcPts val="0"/>
              </a:spcBef>
              <a:buNone/>
              <a:defRPr sz="2800" b="0" i="0" u="none" strike="noStrike" cap="none">
                <a:solidFill>
                  <a:schemeClr val="lt1"/>
                </a:solidFill>
                <a:latin typeface="Century Gothic"/>
                <a:ea typeface="Century Gothic"/>
                <a:cs typeface="Century Gothic"/>
                <a:sym typeface="Century Gothic"/>
              </a:defRPr>
            </a:lvl5pPr>
            <a:lvl6pPr marL="0" marR="0" lvl="5" indent="0" algn="ctr" rtl="0">
              <a:spcBef>
                <a:spcPts val="0"/>
              </a:spcBef>
              <a:buNone/>
              <a:defRPr sz="2800" b="0" i="0" u="none" strike="noStrike" cap="none">
                <a:solidFill>
                  <a:schemeClr val="lt1"/>
                </a:solidFill>
                <a:latin typeface="Century Gothic"/>
                <a:ea typeface="Century Gothic"/>
                <a:cs typeface="Century Gothic"/>
                <a:sym typeface="Century Gothic"/>
              </a:defRPr>
            </a:lvl6pPr>
            <a:lvl7pPr marL="0" marR="0" lvl="6" indent="0" algn="ctr" rtl="0">
              <a:spcBef>
                <a:spcPts val="0"/>
              </a:spcBef>
              <a:buNone/>
              <a:defRPr sz="2800" b="0" i="0" u="none" strike="noStrike" cap="none">
                <a:solidFill>
                  <a:schemeClr val="lt1"/>
                </a:solidFill>
                <a:latin typeface="Century Gothic"/>
                <a:ea typeface="Century Gothic"/>
                <a:cs typeface="Century Gothic"/>
                <a:sym typeface="Century Gothic"/>
              </a:defRPr>
            </a:lvl7pPr>
            <a:lvl8pPr marL="0" marR="0" lvl="7" indent="0" algn="ctr" rtl="0">
              <a:spcBef>
                <a:spcPts val="0"/>
              </a:spcBef>
              <a:buNone/>
              <a:defRPr sz="2800" b="0" i="0" u="none" strike="noStrike" cap="none">
                <a:solidFill>
                  <a:schemeClr val="lt1"/>
                </a:solidFill>
                <a:latin typeface="Century Gothic"/>
                <a:ea typeface="Century Gothic"/>
                <a:cs typeface="Century Gothic"/>
                <a:sym typeface="Century Gothic"/>
              </a:defRPr>
            </a:lvl8pPr>
            <a:lvl9pPr marL="0" marR="0" lvl="8" indent="0" algn="ctr" rtl="0">
              <a:spcBef>
                <a:spcPts val="0"/>
              </a:spcBef>
              <a:buNone/>
              <a:defRPr sz="2800" b="0" i="0" u="none" strike="noStrike" cap="none">
                <a:solidFill>
                  <a:schemeClr val="lt1"/>
                </a:solidFill>
                <a:latin typeface="Century Gothic"/>
                <a:ea typeface="Century Gothic"/>
                <a:cs typeface="Century Gothic"/>
                <a:sym typeface="Century Gothic"/>
              </a:defRPr>
            </a:lvl9pPr>
          </a:lstStyle>
          <a:p>
            <a:pPr marL="0" lvl="0" indent="0" algn="ct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jpg"/></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Shape 247"/>
        <p:cNvGrpSpPr/>
        <p:nvPr/>
      </p:nvGrpSpPr>
      <p:grpSpPr>
        <a:xfrm>
          <a:off x="0" y="0"/>
          <a:ext cx="0" cy="0"/>
          <a:chOff x="0" y="0"/>
          <a:chExt cx="0" cy="0"/>
        </a:xfrm>
      </p:grpSpPr>
      <p:sp>
        <p:nvSpPr>
          <p:cNvPr id="248" name="Google Shape;248;p19"/>
          <p:cNvSpPr txBox="1">
            <a:spLocks noGrp="1"/>
          </p:cNvSpPr>
          <p:nvPr>
            <p:ph type="ctrTitle"/>
          </p:nvPr>
        </p:nvSpPr>
        <p:spPr>
          <a:xfrm>
            <a:off x="637310" y="1526439"/>
            <a:ext cx="11042072" cy="2677648"/>
          </a:xfrm>
          <a:prstGeom prst="rect">
            <a:avLst/>
          </a:prstGeom>
          <a:noFill/>
          <a:ln>
            <a:noFill/>
          </a:ln>
        </p:spPr>
        <p:txBody>
          <a:bodyPr spcFirstLastPara="1" wrap="square" lIns="91425" tIns="45700" rIns="91425" bIns="45700" anchor="b" anchorCtr="0">
            <a:noAutofit/>
          </a:bodyPr>
          <a:lstStyle/>
          <a:p>
            <a:pPr marL="0" marR="0" lvl="0" indent="0" algn="ctr" rtl="1">
              <a:spcBef>
                <a:spcPts val="0"/>
              </a:spcBef>
              <a:spcAft>
                <a:spcPts val="0"/>
              </a:spcAft>
              <a:buClr>
                <a:srgbClr val="FFFF00"/>
              </a:buClr>
              <a:buSzPts val="5400"/>
              <a:buFont typeface="Century Gothic"/>
              <a:buNone/>
            </a:pPr>
            <a:br>
              <a:rPr lang="en-US" sz="5400" b="0" i="0" u="none" strike="noStrike" cap="none" dirty="0">
                <a:solidFill>
                  <a:srgbClr val="FFFF00"/>
                </a:solidFill>
                <a:latin typeface="Century Gothic"/>
                <a:ea typeface="Century Gothic"/>
                <a:cs typeface="Century Gothic"/>
                <a:sym typeface="Century Gothic"/>
              </a:rPr>
            </a:br>
            <a:br>
              <a:rPr lang="en-US" sz="5400" b="0" i="0" u="none" strike="noStrike" cap="none" dirty="0">
                <a:solidFill>
                  <a:srgbClr val="FFFF00"/>
                </a:solidFill>
                <a:latin typeface="Century Gothic"/>
                <a:ea typeface="Century Gothic"/>
                <a:cs typeface="Century Gothic"/>
                <a:sym typeface="Century Gothic"/>
              </a:rPr>
            </a:br>
            <a:r>
              <a:rPr lang="en-US" sz="5400" b="0" i="0" u="none" strike="noStrike" cap="none" dirty="0">
                <a:solidFill>
                  <a:srgbClr val="FFFF00"/>
                </a:solidFill>
                <a:latin typeface="Century Gothic"/>
                <a:ea typeface="Century Gothic"/>
                <a:cs typeface="Century Gothic"/>
                <a:sym typeface="Century Gothic"/>
              </a:rPr>
              <a:t>BI PROJECT</a:t>
            </a:r>
            <a:br>
              <a:rPr lang="en-US" sz="5400" b="0" i="0" u="none" strike="noStrike" cap="none" dirty="0">
                <a:solidFill>
                  <a:srgbClr val="FFFF00"/>
                </a:solidFill>
                <a:latin typeface="Century Gothic"/>
                <a:ea typeface="Century Gothic"/>
                <a:cs typeface="Century Gothic"/>
                <a:sym typeface="Century Gothic"/>
              </a:rPr>
            </a:br>
            <a:r>
              <a:rPr lang="en-US" sz="5400" b="0" i="0" u="none" strike="noStrike" cap="none" dirty="0">
                <a:solidFill>
                  <a:srgbClr val="FFFF00"/>
                </a:solidFill>
                <a:latin typeface="Century Gothic"/>
                <a:ea typeface="Century Gothic"/>
                <a:cs typeface="Century Gothic"/>
                <a:sym typeface="Century Gothic"/>
              </a:rPr>
              <a:t> TCBDA14</a:t>
            </a:r>
            <a:endParaRPr sz="5400" b="0" i="0" u="none" strike="noStrike" cap="none" dirty="0">
              <a:solidFill>
                <a:srgbClr val="FFFF00"/>
              </a:solidFill>
              <a:latin typeface="Century Gothic"/>
              <a:ea typeface="Century Gothic"/>
              <a:cs typeface="Century Gothic"/>
              <a:sym typeface="Century Gothic"/>
            </a:endParaRPr>
          </a:p>
          <a:p>
            <a:pPr marL="0" marR="0" lvl="0" indent="0" algn="ctr" rtl="1">
              <a:spcBef>
                <a:spcPts val="0"/>
              </a:spcBef>
              <a:spcAft>
                <a:spcPts val="0"/>
              </a:spcAft>
              <a:buClr>
                <a:srgbClr val="595959"/>
              </a:buClr>
              <a:buSzPts val="5400"/>
              <a:buFont typeface="Century Gothic"/>
              <a:buNone/>
            </a:pPr>
            <a:endParaRPr sz="5400" b="0" i="0" u="none" strike="noStrike" cap="none" dirty="0">
              <a:solidFill>
                <a:srgbClr val="FFFF00"/>
              </a:solidFill>
              <a:latin typeface="Century Gothic"/>
              <a:ea typeface="Century Gothic"/>
              <a:cs typeface="Century Gothic"/>
              <a:sym typeface="Century Gothic"/>
            </a:endParaRPr>
          </a:p>
          <a:p>
            <a:pPr marL="0" marR="0" lvl="0" indent="0" algn="ctr" rtl="1">
              <a:spcBef>
                <a:spcPts val="0"/>
              </a:spcBef>
              <a:spcAft>
                <a:spcPts val="0"/>
              </a:spcAft>
              <a:buClr>
                <a:srgbClr val="FFFF00"/>
              </a:buClr>
              <a:buSzPts val="5400"/>
              <a:buFont typeface="Century Gothic"/>
              <a:buNone/>
            </a:pPr>
            <a:r>
              <a:rPr lang="en-US" sz="5400" b="0" i="0" u="none" strike="noStrike" cap="none" dirty="0">
                <a:solidFill>
                  <a:srgbClr val="FFFF00"/>
                </a:solidFill>
                <a:latin typeface="Century Gothic"/>
                <a:ea typeface="Century Gothic"/>
                <a:cs typeface="Century Gothic"/>
                <a:sym typeface="Century Gothic"/>
              </a:rPr>
              <a:t>Happy Insurance LTD</a:t>
            </a:r>
            <a:endParaRPr sz="3600" b="0" i="0" u="none" strike="noStrike" cap="none" dirty="0">
              <a:solidFill>
                <a:srgbClr val="FFFF00"/>
              </a:solidFill>
              <a:latin typeface="Century Gothic"/>
              <a:ea typeface="Century Gothic"/>
              <a:cs typeface="Century Gothic"/>
              <a:sym typeface="Century Gothic"/>
            </a:endParaRPr>
          </a:p>
        </p:txBody>
      </p:sp>
      <p:sp>
        <p:nvSpPr>
          <p:cNvPr id="249" name="Google Shape;249;p19"/>
          <p:cNvSpPr txBox="1">
            <a:spLocks noGrp="1"/>
          </p:cNvSpPr>
          <p:nvPr>
            <p:ph type="subTitle" idx="1"/>
          </p:nvPr>
        </p:nvSpPr>
        <p:spPr>
          <a:xfrm>
            <a:off x="505689" y="4765454"/>
            <a:ext cx="11180700" cy="1304700"/>
          </a:xfrm>
          <a:prstGeom prst="rect">
            <a:avLst/>
          </a:prstGeom>
          <a:noFill/>
          <a:ln>
            <a:noFill/>
          </a:ln>
        </p:spPr>
        <p:txBody>
          <a:bodyPr spcFirstLastPara="1" wrap="square" lIns="91425" tIns="45700" rIns="91425" bIns="45700" anchor="t" anchorCtr="0">
            <a:normAutofit/>
          </a:bodyPr>
          <a:lstStyle/>
          <a:p>
            <a:pPr marL="0" lvl="0" indent="0" algn="l" rtl="1">
              <a:spcBef>
                <a:spcPts val="0"/>
              </a:spcBef>
              <a:spcAft>
                <a:spcPts val="0"/>
              </a:spcAft>
              <a:buSzPts val="1440"/>
              <a:buNone/>
            </a:pPr>
            <a:r>
              <a:rPr lang="en-US" dirty="0"/>
              <a:t>TALYA DAVID 066092370</a:t>
            </a:r>
            <a:endParaRPr dirty="0"/>
          </a:p>
          <a:p>
            <a:pPr marL="0" lvl="0" indent="0" algn="l" rtl="1">
              <a:spcBef>
                <a:spcPts val="1000"/>
              </a:spcBef>
              <a:spcAft>
                <a:spcPts val="0"/>
              </a:spcAft>
              <a:buSzPts val="1440"/>
              <a:buNone/>
            </a:pPr>
            <a:r>
              <a:rPr lang="en-US" dirty="0"/>
              <a:t>EINAT TEPPER 032291999</a:t>
            </a:r>
            <a:endParaRPr dirty="0"/>
          </a:p>
          <a:p>
            <a:pPr marL="0" lvl="0" indent="0" algn="l" rtl="1">
              <a:spcBef>
                <a:spcPts val="1000"/>
              </a:spcBef>
              <a:spcAft>
                <a:spcPts val="0"/>
              </a:spcAft>
              <a:buSzPts val="1440"/>
              <a:buNone/>
            </a:pPr>
            <a:r>
              <a:rPr lang="en-US" dirty="0"/>
              <a:t>SIVAN LITVAK, 065976029</a:t>
            </a:r>
            <a:endParaRPr dirty="0"/>
          </a:p>
        </p:txBody>
      </p:sp>
      <p:pic>
        <p:nvPicPr>
          <p:cNvPr id="250" name="Google Shape;250;p19"/>
          <p:cNvPicPr preferRelativeResize="0"/>
          <p:nvPr/>
        </p:nvPicPr>
        <p:blipFill rotWithShape="1">
          <a:blip r:embed="rId3">
            <a:alphaModFix/>
          </a:blip>
          <a:srcRect/>
          <a:stretch/>
        </p:blipFill>
        <p:spPr>
          <a:xfrm>
            <a:off x="637310" y="774635"/>
            <a:ext cx="3430831" cy="2287220"/>
          </a:xfrm>
          <a:prstGeom prst="rect">
            <a:avLst/>
          </a:prstGeom>
          <a:noFill/>
          <a:ln>
            <a:noFill/>
          </a:ln>
        </p:spPr>
      </p:pic>
      <p:pic>
        <p:nvPicPr>
          <p:cNvPr id="251" name="Google Shape;251;p19"/>
          <p:cNvPicPr preferRelativeResize="0"/>
          <p:nvPr/>
        </p:nvPicPr>
        <p:blipFill rotWithShape="1">
          <a:blip r:embed="rId4">
            <a:alphaModFix/>
          </a:blip>
          <a:srcRect/>
          <a:stretch/>
        </p:blipFill>
        <p:spPr>
          <a:xfrm>
            <a:off x="4624586" y="4399589"/>
            <a:ext cx="3067519" cy="1863944"/>
          </a:xfrm>
          <a:prstGeom prst="rect">
            <a:avLst/>
          </a:prstGeom>
          <a:noFill/>
          <a:ln>
            <a:noFill/>
          </a:ln>
        </p:spPr>
      </p:pic>
      <p:sp>
        <p:nvSpPr>
          <p:cNvPr id="252" name="Google Shape;252;p19"/>
          <p:cNvSpPr/>
          <p:nvPr/>
        </p:nvSpPr>
        <p:spPr>
          <a:xfrm>
            <a:off x="5943600" y="3276600"/>
            <a:ext cx="304800" cy="30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entury Gothic"/>
              <a:ea typeface="Century Gothic"/>
              <a:cs typeface="Century Gothic"/>
              <a:sym typeface="Century Gothic"/>
            </a:endParaRPr>
          </a:p>
        </p:txBody>
      </p:sp>
      <p:pic>
        <p:nvPicPr>
          <p:cNvPr id="253" name="Google Shape;253;p19"/>
          <p:cNvPicPr preferRelativeResize="0"/>
          <p:nvPr/>
        </p:nvPicPr>
        <p:blipFill rotWithShape="1">
          <a:blip r:embed="rId5">
            <a:alphaModFix/>
          </a:blip>
          <a:srcRect/>
          <a:stretch/>
        </p:blipFill>
        <p:spPr>
          <a:xfrm>
            <a:off x="9910096" y="3016692"/>
            <a:ext cx="1187395" cy="118739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Shape 356"/>
        <p:cNvGrpSpPr/>
        <p:nvPr/>
      </p:nvGrpSpPr>
      <p:grpSpPr>
        <a:xfrm>
          <a:off x="0" y="0"/>
          <a:ext cx="0" cy="0"/>
          <a:chOff x="0" y="0"/>
          <a:chExt cx="0" cy="0"/>
        </a:xfrm>
      </p:grpSpPr>
      <p:pic>
        <p:nvPicPr>
          <p:cNvPr id="357" name="Google Shape;357;p28"/>
          <p:cNvPicPr preferRelativeResize="0"/>
          <p:nvPr/>
        </p:nvPicPr>
        <p:blipFill>
          <a:blip r:embed="rId3">
            <a:alphaModFix/>
          </a:blip>
          <a:stretch>
            <a:fillRect/>
          </a:stretch>
        </p:blipFill>
        <p:spPr>
          <a:xfrm>
            <a:off x="0" y="1308850"/>
            <a:ext cx="11887199" cy="5549152"/>
          </a:xfrm>
          <a:prstGeom prst="rect">
            <a:avLst/>
          </a:prstGeom>
          <a:noFill/>
          <a:ln>
            <a:noFill/>
          </a:ln>
        </p:spPr>
      </p:pic>
      <p:sp>
        <p:nvSpPr>
          <p:cNvPr id="358" name="Google Shape;358;p28"/>
          <p:cNvSpPr txBox="1"/>
          <p:nvPr/>
        </p:nvSpPr>
        <p:spPr>
          <a:xfrm>
            <a:off x="0" y="498765"/>
            <a:ext cx="10377000" cy="461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u="sng">
                <a:solidFill>
                  <a:schemeClr val="dk1"/>
                </a:solidFill>
                <a:latin typeface="Century Gothic"/>
                <a:ea typeface="Century Gothic"/>
                <a:cs typeface="Century Gothic"/>
                <a:sym typeface="Century Gothic"/>
              </a:rPr>
              <a:t>Creating measures in Power Pivot</a:t>
            </a:r>
            <a:endParaRPr sz="2400" b="1" u="sng">
              <a:solidFill>
                <a:schemeClr val="dk1"/>
              </a:solidFill>
              <a:latin typeface="Century Gothic"/>
              <a:ea typeface="Century Gothic"/>
              <a:cs typeface="Century Gothic"/>
              <a:sym typeface="Century Gothic"/>
            </a:endParaRPr>
          </a:p>
        </p:txBody>
      </p:sp>
      <p:sp>
        <p:nvSpPr>
          <p:cNvPr id="359" name="Google Shape;359;p28"/>
          <p:cNvSpPr txBox="1"/>
          <p:nvPr/>
        </p:nvSpPr>
        <p:spPr>
          <a:xfrm>
            <a:off x="-63100" y="6397600"/>
            <a:ext cx="2028000" cy="461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entury Gothic"/>
                <a:ea typeface="Century Gothic"/>
                <a:cs typeface="Century Gothic"/>
                <a:sym typeface="Century Gothic"/>
              </a:rPr>
              <a:t>The process</a:t>
            </a:r>
            <a:endParaRPr sz="2400">
              <a:solidFill>
                <a:schemeClr val="dk1"/>
              </a:solidFill>
              <a:latin typeface="Century Gothic"/>
              <a:ea typeface="Century Gothic"/>
              <a:cs typeface="Century Gothic"/>
              <a:sym typeface="Century Gothic"/>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Shape 363"/>
        <p:cNvGrpSpPr/>
        <p:nvPr/>
      </p:nvGrpSpPr>
      <p:grpSpPr>
        <a:xfrm>
          <a:off x="0" y="0"/>
          <a:ext cx="0" cy="0"/>
          <a:chOff x="0" y="0"/>
          <a:chExt cx="0" cy="0"/>
        </a:xfrm>
      </p:grpSpPr>
      <p:pic>
        <p:nvPicPr>
          <p:cNvPr id="364" name="Google Shape;364;p29"/>
          <p:cNvPicPr preferRelativeResize="0"/>
          <p:nvPr/>
        </p:nvPicPr>
        <p:blipFill>
          <a:blip r:embed="rId3">
            <a:alphaModFix/>
          </a:blip>
          <a:stretch>
            <a:fillRect/>
          </a:stretch>
        </p:blipFill>
        <p:spPr>
          <a:xfrm>
            <a:off x="64000" y="1300875"/>
            <a:ext cx="8639424" cy="5409525"/>
          </a:xfrm>
          <a:prstGeom prst="rect">
            <a:avLst/>
          </a:prstGeom>
          <a:noFill/>
          <a:ln>
            <a:noFill/>
          </a:ln>
        </p:spPr>
      </p:pic>
      <p:sp>
        <p:nvSpPr>
          <p:cNvPr id="365" name="Google Shape;365;p29"/>
          <p:cNvSpPr txBox="1"/>
          <p:nvPr/>
        </p:nvSpPr>
        <p:spPr>
          <a:xfrm>
            <a:off x="0" y="498765"/>
            <a:ext cx="10377000" cy="461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u="sng">
                <a:solidFill>
                  <a:schemeClr val="dk1"/>
                </a:solidFill>
                <a:latin typeface="Century Gothic"/>
                <a:ea typeface="Century Gothic"/>
                <a:cs typeface="Century Gothic"/>
                <a:sym typeface="Century Gothic"/>
              </a:rPr>
              <a:t>Creating pivot tables and pivot charts </a:t>
            </a:r>
            <a:endParaRPr sz="2400" b="1" u="sng">
              <a:solidFill>
                <a:schemeClr val="dk1"/>
              </a:solidFill>
              <a:latin typeface="Century Gothic"/>
              <a:ea typeface="Century Gothic"/>
              <a:cs typeface="Century Gothic"/>
              <a:sym typeface="Century Gothic"/>
            </a:endParaRPr>
          </a:p>
        </p:txBody>
      </p:sp>
      <p:sp>
        <p:nvSpPr>
          <p:cNvPr id="366" name="Google Shape;366;p29"/>
          <p:cNvSpPr txBox="1"/>
          <p:nvPr/>
        </p:nvSpPr>
        <p:spPr>
          <a:xfrm>
            <a:off x="-63100" y="6397600"/>
            <a:ext cx="2028000" cy="461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entury Gothic"/>
                <a:ea typeface="Century Gothic"/>
                <a:cs typeface="Century Gothic"/>
                <a:sym typeface="Century Gothic"/>
              </a:rPr>
              <a:t>The process</a:t>
            </a:r>
            <a:endParaRPr sz="2400">
              <a:solidFill>
                <a:schemeClr val="dk1"/>
              </a:solidFill>
              <a:latin typeface="Century Gothic"/>
              <a:ea typeface="Century Gothic"/>
              <a:cs typeface="Century Gothic"/>
              <a:sym typeface="Century Gothic"/>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Shape 370"/>
        <p:cNvGrpSpPr/>
        <p:nvPr/>
      </p:nvGrpSpPr>
      <p:grpSpPr>
        <a:xfrm>
          <a:off x="0" y="0"/>
          <a:ext cx="0" cy="0"/>
          <a:chOff x="0" y="0"/>
          <a:chExt cx="0" cy="0"/>
        </a:xfrm>
      </p:grpSpPr>
      <p:pic>
        <p:nvPicPr>
          <p:cNvPr id="371" name="Google Shape;371;p30"/>
          <p:cNvPicPr preferRelativeResize="0"/>
          <p:nvPr/>
        </p:nvPicPr>
        <p:blipFill rotWithShape="1">
          <a:blip r:embed="rId3">
            <a:alphaModFix/>
          </a:blip>
          <a:srcRect/>
          <a:stretch/>
        </p:blipFill>
        <p:spPr>
          <a:xfrm>
            <a:off x="51525" y="2161025"/>
            <a:ext cx="8280372" cy="4626400"/>
          </a:xfrm>
          <a:prstGeom prst="rect">
            <a:avLst/>
          </a:prstGeom>
          <a:noFill/>
          <a:ln>
            <a:noFill/>
          </a:ln>
        </p:spPr>
      </p:pic>
      <p:sp>
        <p:nvSpPr>
          <p:cNvPr id="372" name="Google Shape;372;p30"/>
          <p:cNvSpPr txBox="1"/>
          <p:nvPr/>
        </p:nvSpPr>
        <p:spPr>
          <a:xfrm>
            <a:off x="0" y="498765"/>
            <a:ext cx="10377000" cy="461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u="sng">
                <a:solidFill>
                  <a:schemeClr val="dk1"/>
                </a:solidFill>
                <a:latin typeface="Century Gothic"/>
                <a:ea typeface="Century Gothic"/>
                <a:cs typeface="Century Gothic"/>
                <a:sym typeface="Century Gothic"/>
              </a:rPr>
              <a:t>Sales analysis </a:t>
            </a:r>
            <a:endParaRPr sz="2400" b="1" u="sng">
              <a:solidFill>
                <a:schemeClr val="dk1"/>
              </a:solidFill>
              <a:latin typeface="Century Gothic"/>
              <a:ea typeface="Century Gothic"/>
              <a:cs typeface="Century Gothic"/>
              <a:sym typeface="Century Gothic"/>
            </a:endParaRPr>
          </a:p>
        </p:txBody>
      </p:sp>
      <p:sp>
        <p:nvSpPr>
          <p:cNvPr id="373" name="Google Shape;373;p30"/>
          <p:cNvSpPr txBox="1"/>
          <p:nvPr/>
        </p:nvSpPr>
        <p:spPr>
          <a:xfrm>
            <a:off x="153821" y="960429"/>
            <a:ext cx="11774700" cy="120060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1800" b="0" i="0" u="none" strike="noStrike">
                <a:solidFill>
                  <a:srgbClr val="000000"/>
                </a:solidFill>
                <a:latin typeface="Calibri"/>
                <a:ea typeface="Calibri"/>
                <a:cs typeface="Calibri"/>
                <a:sym typeface="Calibri"/>
              </a:rPr>
              <a:t>In years  2012 and 2013 </a:t>
            </a:r>
            <a:endParaRPr sz="1800" b="0" i="0" u="none" strike="noStrike">
              <a:solidFill>
                <a:srgbClr val="000000"/>
              </a:solidFill>
              <a:latin typeface="Calibri"/>
              <a:ea typeface="Calibri"/>
              <a:cs typeface="Calibri"/>
              <a:sym typeface="Calibri"/>
            </a:endParaRPr>
          </a:p>
          <a:p>
            <a:pPr marL="457200" marR="0" lvl="0" indent="-342900" algn="just" rtl="0">
              <a:spcBef>
                <a:spcPts val="0"/>
              </a:spcBef>
              <a:spcAft>
                <a:spcPts val="0"/>
              </a:spcAft>
              <a:buSzPts val="1800"/>
              <a:buFont typeface="Calibri"/>
              <a:buChar char="❏"/>
            </a:pPr>
            <a:r>
              <a:rPr lang="en-US" sz="1800" b="0" i="0" u="none" strike="noStrike">
                <a:solidFill>
                  <a:srgbClr val="000000"/>
                </a:solidFill>
                <a:latin typeface="Calibri"/>
                <a:ea typeface="Calibri"/>
                <a:cs typeface="Calibri"/>
                <a:sym typeface="Calibri"/>
              </a:rPr>
              <a:t>orders quantity and the </a:t>
            </a:r>
            <a:r>
              <a:rPr lang="en-US" sz="1800">
                <a:latin typeface="Calibri"/>
                <a:ea typeface="Calibri"/>
                <a:cs typeface="Calibri"/>
                <a:sym typeface="Calibri"/>
              </a:rPr>
              <a:t>various </a:t>
            </a:r>
            <a:r>
              <a:rPr lang="en-US" sz="1800" b="0" i="0" u="none" strike="noStrike">
                <a:solidFill>
                  <a:srgbClr val="000000"/>
                </a:solidFill>
                <a:latin typeface="Calibri"/>
                <a:ea typeface="Calibri"/>
                <a:cs typeface="Calibri"/>
                <a:sym typeface="Calibri"/>
              </a:rPr>
              <a:t>of products per customer decreased</a:t>
            </a:r>
            <a:endParaRPr sz="1800" b="0" i="0" u="none" strike="noStrike">
              <a:solidFill>
                <a:srgbClr val="000000"/>
              </a:solidFill>
              <a:latin typeface="Calibri"/>
              <a:ea typeface="Calibri"/>
              <a:cs typeface="Calibri"/>
              <a:sym typeface="Calibri"/>
            </a:endParaRPr>
          </a:p>
          <a:p>
            <a:pPr marL="0" marR="0" lvl="0" indent="0" algn="just" rtl="0">
              <a:spcBef>
                <a:spcPts val="0"/>
              </a:spcBef>
              <a:spcAft>
                <a:spcPts val="0"/>
              </a:spcAft>
              <a:buNone/>
            </a:pPr>
            <a:r>
              <a:rPr lang="en-US" sz="1800">
                <a:latin typeface="Calibri"/>
                <a:ea typeface="Calibri"/>
                <a:cs typeface="Calibri"/>
                <a:sym typeface="Calibri"/>
              </a:rPr>
              <a:t>	but</a:t>
            </a:r>
            <a:endParaRPr sz="1800">
              <a:latin typeface="Calibri"/>
              <a:ea typeface="Calibri"/>
              <a:cs typeface="Calibri"/>
              <a:sym typeface="Calibri"/>
            </a:endParaRPr>
          </a:p>
          <a:p>
            <a:pPr marL="457200" marR="0" lvl="0" indent="-342900" algn="just" rtl="0">
              <a:spcBef>
                <a:spcPts val="0"/>
              </a:spcBef>
              <a:spcAft>
                <a:spcPts val="0"/>
              </a:spcAft>
              <a:buSzPts val="1800"/>
              <a:buFont typeface="Calibri"/>
              <a:buChar char="❏"/>
            </a:pPr>
            <a:r>
              <a:rPr lang="en-US" sz="1800" b="0" i="0" u="none" strike="noStrike">
                <a:solidFill>
                  <a:srgbClr val="000000"/>
                </a:solidFill>
                <a:latin typeface="Calibri"/>
                <a:ea typeface="Calibri"/>
                <a:cs typeface="Calibri"/>
                <a:sym typeface="Calibri"/>
              </a:rPr>
              <a:t>but the order average has consistently grown. </a:t>
            </a:r>
            <a:endParaRPr sz="1800">
              <a:solidFill>
                <a:schemeClr val="dk1"/>
              </a:solidFill>
              <a:latin typeface="Century Gothic"/>
              <a:ea typeface="Century Gothic"/>
              <a:cs typeface="Century Gothic"/>
              <a:sym typeface="Century Gothic"/>
            </a:endParaRPr>
          </a:p>
        </p:txBody>
      </p:sp>
      <p:sp>
        <p:nvSpPr>
          <p:cNvPr id="374" name="Google Shape;374;p30"/>
          <p:cNvSpPr txBox="1"/>
          <p:nvPr/>
        </p:nvSpPr>
        <p:spPr>
          <a:xfrm>
            <a:off x="9080850" y="1970250"/>
            <a:ext cx="1086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Century Gothic"/>
              <a:ea typeface="Century Gothic"/>
              <a:cs typeface="Century Gothic"/>
              <a:sym typeface="Century Gothic"/>
            </a:endParaRPr>
          </a:p>
        </p:txBody>
      </p:sp>
      <p:sp>
        <p:nvSpPr>
          <p:cNvPr id="375" name="Google Shape;375;p30"/>
          <p:cNvSpPr txBox="1"/>
          <p:nvPr/>
        </p:nvSpPr>
        <p:spPr>
          <a:xfrm>
            <a:off x="8474625" y="2691575"/>
            <a:ext cx="3511200" cy="2586000"/>
          </a:xfrm>
          <a:prstGeom prst="rect">
            <a:avLst/>
          </a:prstGeom>
          <a:noFill/>
          <a:ln>
            <a:noFill/>
          </a:ln>
        </p:spPr>
        <p:txBody>
          <a:bodyPr spcFirstLastPara="1" wrap="square" lIns="91425" tIns="45700" rIns="91425" bIns="45700" anchor="t" anchorCtr="0">
            <a:spAutoFit/>
          </a:bodyPr>
          <a:lstStyle/>
          <a:p>
            <a:pPr marL="457200" lvl="0" indent="-342900" algn="just" rtl="0">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This is because the average unit price has continuously grown between 2011-2012 and 2012-2013.</a:t>
            </a:r>
            <a:endParaRPr sz="1800">
              <a:solidFill>
                <a:schemeClr val="dk1"/>
              </a:solidFill>
              <a:latin typeface="Calibri"/>
              <a:ea typeface="Calibri"/>
              <a:cs typeface="Calibri"/>
              <a:sym typeface="Calibri"/>
            </a:endParaRPr>
          </a:p>
          <a:p>
            <a:pPr marL="457200" lvl="0" indent="-342900" algn="just" rtl="0">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The effect is that in 2012 the revenues were higher than the 2011 revenues, although less products were sold</a:t>
            </a:r>
            <a:endParaRPr>
              <a:solidFill>
                <a:schemeClr val="dk1"/>
              </a:solidFill>
              <a:latin typeface="Century Gothic"/>
              <a:ea typeface="Century Gothic"/>
              <a:cs typeface="Century Gothic"/>
              <a:sym typeface="Century Gothic"/>
            </a:endParaRPr>
          </a:p>
          <a:p>
            <a:pPr marL="457200" marR="0" lvl="0" indent="0" algn="just" rtl="0">
              <a:spcBef>
                <a:spcPts val="0"/>
              </a:spcBef>
              <a:spcAft>
                <a:spcPts val="0"/>
              </a:spcAft>
              <a:buNone/>
            </a:pPr>
            <a:endParaRPr sz="1800">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Shape 379"/>
        <p:cNvGrpSpPr/>
        <p:nvPr/>
      </p:nvGrpSpPr>
      <p:grpSpPr>
        <a:xfrm>
          <a:off x="0" y="0"/>
          <a:ext cx="0" cy="0"/>
          <a:chOff x="0" y="0"/>
          <a:chExt cx="0" cy="0"/>
        </a:xfrm>
      </p:grpSpPr>
      <p:pic>
        <p:nvPicPr>
          <p:cNvPr id="380" name="Google Shape;380;p31"/>
          <p:cNvPicPr preferRelativeResize="0"/>
          <p:nvPr/>
        </p:nvPicPr>
        <p:blipFill>
          <a:blip r:embed="rId3">
            <a:alphaModFix/>
          </a:blip>
          <a:stretch>
            <a:fillRect/>
          </a:stretch>
        </p:blipFill>
        <p:spPr>
          <a:xfrm>
            <a:off x="63975" y="2362625"/>
            <a:ext cx="6353175" cy="4438650"/>
          </a:xfrm>
          <a:prstGeom prst="rect">
            <a:avLst/>
          </a:prstGeom>
          <a:noFill/>
          <a:ln>
            <a:noFill/>
          </a:ln>
        </p:spPr>
      </p:pic>
      <p:sp>
        <p:nvSpPr>
          <p:cNvPr id="381" name="Google Shape;381;p31"/>
          <p:cNvSpPr txBox="1"/>
          <p:nvPr/>
        </p:nvSpPr>
        <p:spPr>
          <a:xfrm>
            <a:off x="93600" y="671875"/>
            <a:ext cx="12004800" cy="1405739"/>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US" sz="2400" dirty="0">
                <a:solidFill>
                  <a:schemeClr val="dk1"/>
                </a:solidFill>
                <a:latin typeface="Calibri"/>
                <a:ea typeface="Calibri"/>
                <a:cs typeface="Calibri"/>
                <a:sym typeface="Calibri"/>
              </a:rPr>
              <a:t>There is a slight advantage to 4th quarter . but it is very small and insignificant. </a:t>
            </a:r>
            <a:endParaRPr sz="2400" dirty="0">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r>
              <a:rPr lang="en-US" sz="2400" dirty="0">
                <a:solidFill>
                  <a:schemeClr val="dk1"/>
                </a:solidFill>
                <a:latin typeface="Calibri"/>
                <a:ea typeface="Calibri"/>
                <a:cs typeface="Calibri"/>
                <a:sym typeface="Calibri"/>
              </a:rPr>
              <a:t>It might be affected from the sells of the closing year events.</a:t>
            </a:r>
            <a:endParaRPr sz="2400" dirty="0">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endParaRPr sz="2100" dirty="0">
              <a:latin typeface="Calibri"/>
              <a:ea typeface="Calibri"/>
              <a:cs typeface="Calibri"/>
              <a:sym typeface="Calibri"/>
            </a:endParaRPr>
          </a:p>
        </p:txBody>
      </p:sp>
      <p:sp>
        <p:nvSpPr>
          <p:cNvPr id="382" name="Google Shape;382;p31"/>
          <p:cNvSpPr txBox="1"/>
          <p:nvPr/>
        </p:nvSpPr>
        <p:spPr>
          <a:xfrm>
            <a:off x="0" y="0"/>
            <a:ext cx="30000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400" b="1" u="sng">
                <a:solidFill>
                  <a:schemeClr val="dk1"/>
                </a:solidFill>
                <a:latin typeface="Century Gothic"/>
                <a:ea typeface="Century Gothic"/>
                <a:cs typeface="Century Gothic"/>
                <a:sym typeface="Century Gothic"/>
              </a:rPr>
              <a:t>Quarters</a:t>
            </a:r>
            <a:endParaRPr sz="2400" b="1" u="sng">
              <a:solidFill>
                <a:schemeClr val="dk1"/>
              </a:solidFill>
              <a:latin typeface="Century Gothic"/>
              <a:ea typeface="Century Gothic"/>
              <a:cs typeface="Century Gothic"/>
              <a:sym typeface="Century Gothic"/>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Shape 386"/>
        <p:cNvGrpSpPr/>
        <p:nvPr/>
      </p:nvGrpSpPr>
      <p:grpSpPr>
        <a:xfrm>
          <a:off x="0" y="0"/>
          <a:ext cx="0" cy="0"/>
          <a:chOff x="0" y="0"/>
          <a:chExt cx="0" cy="0"/>
        </a:xfrm>
      </p:grpSpPr>
      <p:sp>
        <p:nvSpPr>
          <p:cNvPr id="387" name="Google Shape;387;p32"/>
          <p:cNvSpPr txBox="1"/>
          <p:nvPr/>
        </p:nvSpPr>
        <p:spPr>
          <a:xfrm>
            <a:off x="0" y="498765"/>
            <a:ext cx="10377055"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u="sng">
                <a:solidFill>
                  <a:schemeClr val="dk1"/>
                </a:solidFill>
                <a:latin typeface="Century Gothic"/>
                <a:ea typeface="Century Gothic"/>
                <a:cs typeface="Century Gothic"/>
                <a:sym typeface="Century Gothic"/>
              </a:rPr>
              <a:t>Region analysis</a:t>
            </a:r>
            <a:endParaRPr sz="2400" b="1" u="sng">
              <a:solidFill>
                <a:schemeClr val="dk1"/>
              </a:solidFill>
              <a:latin typeface="Century Gothic"/>
              <a:ea typeface="Century Gothic"/>
              <a:cs typeface="Century Gothic"/>
              <a:sym typeface="Century Gothic"/>
            </a:endParaRPr>
          </a:p>
        </p:txBody>
      </p:sp>
      <p:pic>
        <p:nvPicPr>
          <p:cNvPr id="388" name="Google Shape;388;p32"/>
          <p:cNvPicPr preferRelativeResize="0"/>
          <p:nvPr/>
        </p:nvPicPr>
        <p:blipFill>
          <a:blip r:embed="rId3">
            <a:alphaModFix/>
          </a:blip>
          <a:stretch>
            <a:fillRect/>
          </a:stretch>
        </p:blipFill>
        <p:spPr>
          <a:xfrm>
            <a:off x="152400" y="1128200"/>
            <a:ext cx="9745024" cy="557739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Shape 392"/>
        <p:cNvGrpSpPr/>
        <p:nvPr/>
      </p:nvGrpSpPr>
      <p:grpSpPr>
        <a:xfrm>
          <a:off x="0" y="0"/>
          <a:ext cx="0" cy="0"/>
          <a:chOff x="0" y="0"/>
          <a:chExt cx="0" cy="0"/>
        </a:xfrm>
      </p:grpSpPr>
      <p:sp>
        <p:nvSpPr>
          <p:cNvPr id="393" name="Google Shape;393;p33"/>
          <p:cNvSpPr txBox="1"/>
          <p:nvPr/>
        </p:nvSpPr>
        <p:spPr>
          <a:xfrm>
            <a:off x="0" y="0"/>
            <a:ext cx="7828500" cy="3648000"/>
          </a:xfrm>
          <a:prstGeom prst="rect">
            <a:avLst/>
          </a:prstGeom>
          <a:noFill/>
          <a:ln>
            <a:noFill/>
          </a:ln>
        </p:spPr>
        <p:txBody>
          <a:bodyPr spcFirstLastPara="1" wrap="square" lIns="91425" tIns="91425" rIns="91425" bIns="91425" anchor="t" anchorCtr="0">
            <a:spAutoFit/>
          </a:bodyPr>
          <a:lstStyle/>
          <a:p>
            <a:pPr marL="0" lvl="0" indent="0" algn="just" rtl="0">
              <a:lnSpc>
                <a:spcPct val="115000"/>
              </a:lnSpc>
              <a:spcBef>
                <a:spcPts val="0"/>
              </a:spcBef>
              <a:spcAft>
                <a:spcPts val="0"/>
              </a:spcAft>
              <a:buNone/>
            </a:pPr>
            <a:r>
              <a:rPr lang="en-US" sz="1800">
                <a:latin typeface="Calibri"/>
                <a:ea typeface="Calibri"/>
                <a:cs typeface="Calibri"/>
                <a:sym typeface="Calibri"/>
              </a:rPr>
              <a:t>The </a:t>
            </a:r>
            <a:r>
              <a:rPr lang="en-US" sz="1800" b="1">
                <a:latin typeface="Calibri"/>
                <a:ea typeface="Calibri"/>
                <a:cs typeface="Calibri"/>
                <a:sym typeface="Calibri"/>
              </a:rPr>
              <a:t>American </a:t>
            </a:r>
            <a:r>
              <a:rPr lang="en-US" sz="1800">
                <a:latin typeface="Calibri"/>
                <a:ea typeface="Calibri"/>
                <a:cs typeface="Calibri"/>
                <a:sym typeface="Calibri"/>
              </a:rPr>
              <a:t>market comprises only 2 countries (with vast majority of activities in the USA)</a:t>
            </a:r>
            <a:endParaRPr sz="1800">
              <a:latin typeface="Calibri"/>
              <a:ea typeface="Calibri"/>
              <a:cs typeface="Calibri"/>
              <a:sym typeface="Calibri"/>
            </a:endParaRPr>
          </a:p>
          <a:p>
            <a:pPr marL="0" lvl="0" indent="0" algn="just" rtl="0">
              <a:lnSpc>
                <a:spcPct val="115000"/>
              </a:lnSpc>
              <a:spcBef>
                <a:spcPts val="0"/>
              </a:spcBef>
              <a:spcAft>
                <a:spcPts val="0"/>
              </a:spcAft>
              <a:buNone/>
            </a:pPr>
            <a:r>
              <a:rPr lang="en-US" sz="1800">
                <a:latin typeface="Calibri"/>
                <a:ea typeface="Calibri"/>
                <a:cs typeface="Calibri"/>
                <a:sym typeface="Calibri"/>
              </a:rPr>
              <a:t>The </a:t>
            </a:r>
            <a:r>
              <a:rPr lang="en-US" sz="1800" b="1">
                <a:latin typeface="Calibri"/>
                <a:ea typeface="Calibri"/>
                <a:cs typeface="Calibri"/>
                <a:sym typeface="Calibri"/>
              </a:rPr>
              <a:t>APAC </a:t>
            </a:r>
            <a:r>
              <a:rPr lang="en-US" sz="1800">
                <a:latin typeface="Calibri"/>
                <a:ea typeface="Calibri"/>
                <a:cs typeface="Calibri"/>
                <a:sym typeface="Calibri"/>
              </a:rPr>
              <a:t>market is comprised of relatively high geographically dispersed – with each country has about 7% market share.</a:t>
            </a:r>
            <a:endParaRPr sz="1800">
              <a:latin typeface="Calibri"/>
              <a:ea typeface="Calibri"/>
              <a:cs typeface="Calibri"/>
              <a:sym typeface="Calibri"/>
            </a:endParaRPr>
          </a:p>
          <a:p>
            <a:pPr marL="0" lvl="0" indent="0" algn="just" rtl="0">
              <a:lnSpc>
                <a:spcPct val="115000"/>
              </a:lnSpc>
              <a:spcBef>
                <a:spcPts val="0"/>
              </a:spcBef>
              <a:spcAft>
                <a:spcPts val="0"/>
              </a:spcAft>
              <a:buNone/>
            </a:pPr>
            <a:r>
              <a:rPr lang="en-US" sz="1800">
                <a:latin typeface="Calibri"/>
                <a:ea typeface="Calibri"/>
                <a:cs typeface="Calibri"/>
                <a:sym typeface="Calibri"/>
              </a:rPr>
              <a:t>In </a:t>
            </a:r>
            <a:r>
              <a:rPr lang="en-US" sz="1800" b="1">
                <a:latin typeface="Calibri"/>
                <a:ea typeface="Calibri"/>
                <a:cs typeface="Calibri"/>
                <a:sym typeface="Calibri"/>
              </a:rPr>
              <a:t>EMEA </a:t>
            </a:r>
            <a:r>
              <a:rPr lang="en-US" sz="1800">
                <a:latin typeface="Calibri"/>
                <a:ea typeface="Calibri"/>
                <a:cs typeface="Calibri"/>
                <a:sym typeface="Calibri"/>
              </a:rPr>
              <a:t>the diversity is the largest, where each country holds less than 2% of market share. </a:t>
            </a:r>
            <a:endParaRPr sz="1800">
              <a:latin typeface="Calibri"/>
              <a:ea typeface="Calibri"/>
              <a:cs typeface="Calibri"/>
              <a:sym typeface="Calibri"/>
            </a:endParaRPr>
          </a:p>
          <a:p>
            <a:pPr marL="457200" lvl="0" indent="-342900" algn="just" rtl="0">
              <a:lnSpc>
                <a:spcPct val="115000"/>
              </a:lnSpc>
              <a:spcBef>
                <a:spcPts val="0"/>
              </a:spcBef>
              <a:spcAft>
                <a:spcPts val="0"/>
              </a:spcAft>
              <a:buSzPts val="1800"/>
              <a:buFont typeface="Calibri"/>
              <a:buChar char="❖"/>
            </a:pPr>
            <a:r>
              <a:rPr lang="en-US" sz="1800">
                <a:latin typeface="Calibri"/>
                <a:ea typeface="Calibri"/>
                <a:cs typeface="Calibri"/>
                <a:sym typeface="Calibri"/>
              </a:rPr>
              <a:t>On the one hand, the spread of revenues makes the revenue flow more stable and resistant to local risks as political, military, local economy etc’.</a:t>
            </a:r>
            <a:endParaRPr sz="1800">
              <a:latin typeface="Calibri"/>
              <a:ea typeface="Calibri"/>
              <a:cs typeface="Calibri"/>
              <a:sym typeface="Calibri"/>
            </a:endParaRPr>
          </a:p>
          <a:p>
            <a:pPr marL="457200" lvl="0" indent="-342900" algn="just" rtl="0">
              <a:lnSpc>
                <a:spcPct val="115000"/>
              </a:lnSpc>
              <a:spcBef>
                <a:spcPts val="0"/>
              </a:spcBef>
              <a:spcAft>
                <a:spcPts val="0"/>
              </a:spcAft>
              <a:buSzPts val="1800"/>
              <a:buFont typeface="Calibri"/>
              <a:buChar char="❖"/>
            </a:pPr>
            <a:r>
              <a:rPr lang="en-US" sz="1800">
                <a:latin typeface="Calibri"/>
                <a:ea typeface="Calibri"/>
                <a:cs typeface="Calibri"/>
                <a:sym typeface="Calibri"/>
              </a:rPr>
              <a:t>On the other hand, the operative complexity is significantly higher  - more local resources and employees are required – higher operational costs should be assumed which lowers the profitability of the region</a:t>
            </a:r>
            <a:endParaRPr/>
          </a:p>
        </p:txBody>
      </p:sp>
      <p:sp>
        <p:nvSpPr>
          <p:cNvPr id="394" name="Google Shape;394;p33"/>
          <p:cNvSpPr txBox="1"/>
          <p:nvPr/>
        </p:nvSpPr>
        <p:spPr>
          <a:xfrm>
            <a:off x="4211900" y="2893075"/>
            <a:ext cx="3000000" cy="354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US" sz="1100">
                <a:solidFill>
                  <a:schemeClr val="dk1"/>
                </a:solidFill>
                <a:latin typeface="Calibri"/>
                <a:ea typeface="Calibri"/>
                <a:cs typeface="Calibri"/>
                <a:sym typeface="Calibri"/>
              </a:rPr>
              <a:t>VS.</a:t>
            </a:r>
            <a:endParaRPr/>
          </a:p>
        </p:txBody>
      </p:sp>
      <p:pic>
        <p:nvPicPr>
          <p:cNvPr id="395" name="Google Shape;395;p33"/>
          <p:cNvPicPr preferRelativeResize="0"/>
          <p:nvPr/>
        </p:nvPicPr>
        <p:blipFill>
          <a:blip r:embed="rId3">
            <a:alphaModFix/>
          </a:blip>
          <a:stretch>
            <a:fillRect/>
          </a:stretch>
        </p:blipFill>
        <p:spPr>
          <a:xfrm>
            <a:off x="168275" y="3893850"/>
            <a:ext cx="3981450" cy="2905125"/>
          </a:xfrm>
          <a:prstGeom prst="rect">
            <a:avLst/>
          </a:prstGeom>
          <a:noFill/>
          <a:ln>
            <a:noFill/>
          </a:ln>
        </p:spPr>
      </p:pic>
      <p:pic>
        <p:nvPicPr>
          <p:cNvPr id="396" name="Google Shape;396;p33"/>
          <p:cNvPicPr preferRelativeResize="0"/>
          <p:nvPr/>
        </p:nvPicPr>
        <p:blipFill>
          <a:blip r:embed="rId4">
            <a:alphaModFix/>
          </a:blip>
          <a:stretch>
            <a:fillRect/>
          </a:stretch>
        </p:blipFill>
        <p:spPr>
          <a:xfrm>
            <a:off x="8042025" y="887650"/>
            <a:ext cx="4048125" cy="2895600"/>
          </a:xfrm>
          <a:prstGeom prst="rect">
            <a:avLst/>
          </a:prstGeom>
          <a:noFill/>
          <a:ln>
            <a:noFill/>
          </a:ln>
        </p:spPr>
      </p:pic>
      <p:pic>
        <p:nvPicPr>
          <p:cNvPr id="397" name="Google Shape;397;p33"/>
          <p:cNvPicPr preferRelativeResize="0"/>
          <p:nvPr/>
        </p:nvPicPr>
        <p:blipFill>
          <a:blip r:embed="rId5">
            <a:alphaModFix/>
          </a:blip>
          <a:stretch>
            <a:fillRect/>
          </a:stretch>
        </p:blipFill>
        <p:spPr>
          <a:xfrm>
            <a:off x="5617500" y="3898600"/>
            <a:ext cx="4067175" cy="28956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Shape 401"/>
        <p:cNvGrpSpPr/>
        <p:nvPr/>
      </p:nvGrpSpPr>
      <p:grpSpPr>
        <a:xfrm>
          <a:off x="0" y="0"/>
          <a:ext cx="0" cy="0"/>
          <a:chOff x="0" y="0"/>
          <a:chExt cx="0" cy="0"/>
        </a:xfrm>
      </p:grpSpPr>
      <p:sp>
        <p:nvSpPr>
          <p:cNvPr id="402" name="Google Shape;402;p34"/>
          <p:cNvSpPr txBox="1"/>
          <p:nvPr/>
        </p:nvSpPr>
        <p:spPr>
          <a:xfrm>
            <a:off x="117475" y="356325"/>
            <a:ext cx="10201200" cy="646500"/>
          </a:xfrm>
          <a:prstGeom prst="rect">
            <a:avLst/>
          </a:prstGeom>
          <a:noFill/>
          <a:ln>
            <a:noFill/>
          </a:ln>
        </p:spPr>
        <p:txBody>
          <a:bodyPr spcFirstLastPara="1" wrap="square" lIns="91425" tIns="45700" rIns="91425" bIns="45700" anchor="t" anchorCtr="0">
            <a:spAutoFit/>
          </a:bodyPr>
          <a:lstStyle/>
          <a:p>
            <a:pPr marL="457200" marR="0" lvl="0" indent="-342900" algn="l" rtl="0">
              <a:spcBef>
                <a:spcPts val="0"/>
              </a:spcBef>
              <a:spcAft>
                <a:spcPts val="0"/>
              </a:spcAft>
              <a:buSzPts val="1800"/>
              <a:buChar char="❖"/>
            </a:pPr>
            <a:r>
              <a:rPr lang="en-US" sz="1800" b="0" i="0" u="none" strike="noStrike">
                <a:solidFill>
                  <a:srgbClr val="000000"/>
                </a:solidFill>
                <a:latin typeface="Calibri"/>
                <a:ea typeface="Calibri"/>
                <a:cs typeface="Calibri"/>
                <a:sym typeface="Calibri"/>
              </a:rPr>
              <a:t>The American market is only 7% of the order quantity however</a:t>
            </a:r>
            <a:r>
              <a:rPr lang="en-US" sz="1800">
                <a:latin typeface="Calibri"/>
                <a:ea typeface="Calibri"/>
                <a:cs typeface="Calibri"/>
                <a:sym typeface="Calibri"/>
              </a:rPr>
              <a:t> </a:t>
            </a:r>
            <a:r>
              <a:rPr lang="en-US" sz="1800" b="0" i="0" u="none" strike="noStrike">
                <a:solidFill>
                  <a:srgbClr val="000000"/>
                </a:solidFill>
                <a:latin typeface="Calibri"/>
                <a:ea typeface="Calibri"/>
                <a:cs typeface="Calibri"/>
                <a:sym typeface="Calibri"/>
              </a:rPr>
              <a:t>this market is responsible for 42% of the total revenue.</a:t>
            </a:r>
            <a:endParaRPr/>
          </a:p>
        </p:txBody>
      </p:sp>
      <p:pic>
        <p:nvPicPr>
          <p:cNvPr id="403" name="Google Shape;403;p34"/>
          <p:cNvPicPr preferRelativeResize="0"/>
          <p:nvPr/>
        </p:nvPicPr>
        <p:blipFill>
          <a:blip r:embed="rId3">
            <a:alphaModFix/>
          </a:blip>
          <a:stretch>
            <a:fillRect/>
          </a:stretch>
        </p:blipFill>
        <p:spPr>
          <a:xfrm>
            <a:off x="190300" y="1051125"/>
            <a:ext cx="4276725" cy="4448175"/>
          </a:xfrm>
          <a:prstGeom prst="rect">
            <a:avLst/>
          </a:prstGeom>
          <a:noFill/>
          <a:ln>
            <a:noFill/>
          </a:ln>
        </p:spPr>
      </p:pic>
      <p:pic>
        <p:nvPicPr>
          <p:cNvPr id="404" name="Google Shape;404;p34"/>
          <p:cNvPicPr preferRelativeResize="0"/>
          <p:nvPr/>
        </p:nvPicPr>
        <p:blipFill>
          <a:blip r:embed="rId4">
            <a:alphaModFix/>
          </a:blip>
          <a:stretch>
            <a:fillRect/>
          </a:stretch>
        </p:blipFill>
        <p:spPr>
          <a:xfrm>
            <a:off x="4619425" y="1051125"/>
            <a:ext cx="4528322" cy="4448175"/>
          </a:xfrm>
          <a:prstGeom prst="rect">
            <a:avLst/>
          </a:prstGeom>
          <a:noFill/>
          <a:ln>
            <a:noFill/>
          </a:ln>
        </p:spPr>
      </p:pic>
      <p:sp>
        <p:nvSpPr>
          <p:cNvPr id="405" name="Google Shape;405;p34"/>
          <p:cNvSpPr txBox="1"/>
          <p:nvPr/>
        </p:nvSpPr>
        <p:spPr>
          <a:xfrm>
            <a:off x="190300" y="5656800"/>
            <a:ext cx="10201200" cy="1006500"/>
          </a:xfrm>
          <a:prstGeom prst="rect">
            <a:avLst/>
          </a:prstGeom>
          <a:noFill/>
          <a:ln>
            <a:noFill/>
          </a:ln>
        </p:spPr>
        <p:txBody>
          <a:bodyPr spcFirstLastPara="1" wrap="square" lIns="91425" tIns="45700" rIns="91425" bIns="45700" anchor="t" anchorCtr="0">
            <a:spAutoFit/>
          </a:bodyPr>
          <a:lstStyle/>
          <a:p>
            <a:pPr marL="457200" lvl="0" indent="-342900" algn="just" rtl="0">
              <a:lnSpc>
                <a:spcPct val="115000"/>
              </a:lnSpc>
              <a:spcBef>
                <a:spcPts val="0"/>
              </a:spcBef>
              <a:spcAft>
                <a:spcPts val="0"/>
              </a:spcAft>
              <a:buSzPts val="1800"/>
              <a:buFont typeface="Calibri"/>
              <a:buChar char="❖"/>
            </a:pPr>
            <a:r>
              <a:rPr lang="en-US" sz="1800">
                <a:latin typeface="Calibri"/>
                <a:ea typeface="Calibri"/>
                <a:cs typeface="Calibri"/>
                <a:sym typeface="Calibri"/>
              </a:rPr>
              <a:t>The Vast majority of the revenues is derived from the Americas and APAC. While the total America's orders is 39, APAC's customers ordered 170 orders. That means that the order average of the America's customers is significantly bigger</a:t>
            </a:r>
            <a:endParaRPr sz="1800">
              <a:solidFill>
                <a:schemeClr val="dk1"/>
              </a:solidFill>
              <a:latin typeface="Century Gothic"/>
              <a:ea typeface="Century Gothic"/>
              <a:cs typeface="Century Gothic"/>
              <a:sym typeface="Century Gothic"/>
            </a:endParaRPr>
          </a:p>
        </p:txBody>
      </p:sp>
      <p:pic>
        <p:nvPicPr>
          <p:cNvPr id="406" name="Google Shape;406;p34"/>
          <p:cNvPicPr preferRelativeResize="0"/>
          <p:nvPr/>
        </p:nvPicPr>
        <p:blipFill>
          <a:blip r:embed="rId5">
            <a:alphaModFix/>
          </a:blip>
          <a:stretch>
            <a:fillRect/>
          </a:stretch>
        </p:blipFill>
        <p:spPr>
          <a:xfrm>
            <a:off x="10315300" y="5536163"/>
            <a:ext cx="1857375" cy="1095375"/>
          </a:xfrm>
          <a:prstGeom prst="rect">
            <a:avLst/>
          </a:prstGeom>
          <a:noFill/>
          <a:ln>
            <a:noFill/>
          </a:ln>
        </p:spPr>
      </p:pic>
      <p:sp>
        <p:nvSpPr>
          <p:cNvPr id="407" name="Google Shape;407;p34"/>
          <p:cNvSpPr txBox="1"/>
          <p:nvPr/>
        </p:nvSpPr>
        <p:spPr>
          <a:xfrm>
            <a:off x="0" y="-10"/>
            <a:ext cx="10377000" cy="461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u="sng">
                <a:solidFill>
                  <a:schemeClr val="dk1"/>
                </a:solidFill>
                <a:latin typeface="Century Gothic"/>
                <a:ea typeface="Century Gothic"/>
                <a:cs typeface="Century Gothic"/>
                <a:sym typeface="Century Gothic"/>
              </a:rPr>
              <a:t>Region analysis</a:t>
            </a:r>
            <a:endParaRPr sz="2400" b="1" u="sng">
              <a:solidFill>
                <a:schemeClr val="dk1"/>
              </a:solidFill>
              <a:latin typeface="Century Gothic"/>
              <a:ea typeface="Century Gothic"/>
              <a:cs typeface="Century Gothic"/>
              <a:sym typeface="Century Gothic"/>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Shape 411"/>
        <p:cNvGrpSpPr/>
        <p:nvPr/>
      </p:nvGrpSpPr>
      <p:grpSpPr>
        <a:xfrm>
          <a:off x="0" y="0"/>
          <a:ext cx="0" cy="0"/>
          <a:chOff x="0" y="0"/>
          <a:chExt cx="0" cy="0"/>
        </a:xfrm>
      </p:grpSpPr>
      <p:pic>
        <p:nvPicPr>
          <p:cNvPr id="412" name="Google Shape;412;p35"/>
          <p:cNvPicPr preferRelativeResize="0"/>
          <p:nvPr/>
        </p:nvPicPr>
        <p:blipFill rotWithShape="1">
          <a:blip r:embed="rId3">
            <a:alphaModFix/>
          </a:blip>
          <a:srcRect/>
          <a:stretch/>
        </p:blipFill>
        <p:spPr>
          <a:xfrm>
            <a:off x="182274" y="2024338"/>
            <a:ext cx="8227435" cy="4641863"/>
          </a:xfrm>
          <a:prstGeom prst="rect">
            <a:avLst/>
          </a:prstGeom>
          <a:noFill/>
          <a:ln>
            <a:noFill/>
          </a:ln>
        </p:spPr>
      </p:pic>
      <p:sp>
        <p:nvSpPr>
          <p:cNvPr id="413" name="Google Shape;413;p35"/>
          <p:cNvSpPr txBox="1"/>
          <p:nvPr/>
        </p:nvSpPr>
        <p:spPr>
          <a:xfrm>
            <a:off x="0" y="498765"/>
            <a:ext cx="10377055"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u="sng">
                <a:solidFill>
                  <a:schemeClr val="dk1"/>
                </a:solidFill>
                <a:latin typeface="Century Gothic"/>
                <a:ea typeface="Century Gothic"/>
                <a:cs typeface="Century Gothic"/>
                <a:sym typeface="Century Gothic"/>
              </a:rPr>
              <a:t>Top customers analysis</a:t>
            </a:r>
            <a:endParaRPr sz="2400" b="1" u="sng">
              <a:solidFill>
                <a:schemeClr val="dk1"/>
              </a:solidFill>
              <a:latin typeface="Century Gothic"/>
              <a:ea typeface="Century Gothic"/>
              <a:cs typeface="Century Gothic"/>
              <a:sym typeface="Century Gothic"/>
            </a:endParaRPr>
          </a:p>
        </p:txBody>
      </p:sp>
      <p:sp>
        <p:nvSpPr>
          <p:cNvPr id="414" name="Google Shape;414;p35"/>
          <p:cNvSpPr txBox="1"/>
          <p:nvPr/>
        </p:nvSpPr>
        <p:spPr>
          <a:xfrm>
            <a:off x="280121" y="1151329"/>
            <a:ext cx="11774719" cy="92333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1800" b="0" i="0" u="none" strike="noStrike">
                <a:solidFill>
                  <a:srgbClr val="000000"/>
                </a:solidFill>
                <a:latin typeface="Calibri"/>
                <a:ea typeface="Calibri"/>
                <a:cs typeface="Calibri"/>
                <a:sym typeface="Calibri"/>
              </a:rPr>
              <a:t>The Top five customers (there are 94 customers with orders) are responsible for 20 million dollar of the total revenue that sums at 29 million dollar. That means happy insurance company id reliable on those 5 customers.</a:t>
            </a:r>
            <a:endParaRPr/>
          </a:p>
          <a:p>
            <a:pPr marL="0" marR="0" lvl="0" indent="0" algn="just" rtl="0">
              <a:spcBef>
                <a:spcPts val="0"/>
              </a:spcBef>
              <a:spcAft>
                <a:spcPts val="0"/>
              </a:spcAft>
              <a:buNone/>
            </a:pPr>
            <a:endParaRPr sz="1800">
              <a:solidFill>
                <a:schemeClr val="dk1"/>
              </a:solidFill>
              <a:latin typeface="Century Gothic"/>
              <a:ea typeface="Century Gothic"/>
              <a:cs typeface="Century Gothic"/>
              <a:sym typeface="Century Gothic"/>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Shape 418"/>
        <p:cNvGrpSpPr/>
        <p:nvPr/>
      </p:nvGrpSpPr>
      <p:grpSpPr>
        <a:xfrm>
          <a:off x="0" y="0"/>
          <a:ext cx="0" cy="0"/>
          <a:chOff x="0" y="0"/>
          <a:chExt cx="0" cy="0"/>
        </a:xfrm>
      </p:grpSpPr>
      <p:sp>
        <p:nvSpPr>
          <p:cNvPr id="419" name="Google Shape;419;p36"/>
          <p:cNvSpPr txBox="1"/>
          <p:nvPr/>
        </p:nvSpPr>
        <p:spPr>
          <a:xfrm>
            <a:off x="0" y="615400"/>
            <a:ext cx="10308600" cy="1777379"/>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US" sz="1800" dirty="0">
                <a:latin typeface="Calibri"/>
                <a:ea typeface="Calibri"/>
                <a:cs typeface="Calibri"/>
                <a:sym typeface="Calibri"/>
              </a:rPr>
              <a:t>In the Americas the biggest customer is </a:t>
            </a:r>
            <a:r>
              <a:rPr lang="en-US" sz="1800" b="1" dirty="0">
                <a:latin typeface="Calibri"/>
                <a:ea typeface="Calibri"/>
                <a:cs typeface="Calibri"/>
                <a:sym typeface="Calibri"/>
              </a:rPr>
              <a:t>Debra</a:t>
            </a:r>
            <a:r>
              <a:rPr lang="en-US" sz="1800" dirty="0">
                <a:latin typeface="Calibri"/>
                <a:ea typeface="Calibri"/>
                <a:cs typeface="Calibri"/>
                <a:sym typeface="Calibri"/>
              </a:rPr>
              <a:t> and she is responsible for about 81% of each year revenues from this region. </a:t>
            </a:r>
          </a:p>
          <a:p>
            <a:pPr marL="0" lvl="0" indent="0" algn="l" rtl="0">
              <a:lnSpc>
                <a:spcPct val="115000"/>
              </a:lnSpc>
              <a:spcBef>
                <a:spcPts val="0"/>
              </a:spcBef>
              <a:spcAft>
                <a:spcPts val="0"/>
              </a:spcAft>
              <a:buNone/>
            </a:pPr>
            <a:r>
              <a:rPr lang="en-US" sz="1800" dirty="0">
                <a:latin typeface="Calibri"/>
                <a:ea typeface="Calibri"/>
                <a:cs typeface="Calibri"/>
                <a:sym typeface="Calibri"/>
              </a:rPr>
              <a:t>In APAC the biggest customer is </a:t>
            </a:r>
            <a:r>
              <a:rPr lang="en-US" sz="1800" b="1" dirty="0" err="1">
                <a:latin typeface="Calibri"/>
                <a:ea typeface="Calibri"/>
                <a:cs typeface="Calibri"/>
                <a:sym typeface="Calibri"/>
              </a:rPr>
              <a:t>Jackuily</a:t>
            </a:r>
            <a:r>
              <a:rPr lang="en-US" sz="1800" dirty="0">
                <a:latin typeface="Calibri"/>
                <a:ea typeface="Calibri"/>
                <a:cs typeface="Calibri"/>
                <a:sym typeface="Calibri"/>
              </a:rPr>
              <a:t> and she is responsible for about 68% of the yearly revenues from this region. </a:t>
            </a:r>
          </a:p>
          <a:p>
            <a:pPr marL="0" lvl="0" indent="0" algn="l" rtl="0">
              <a:lnSpc>
                <a:spcPct val="115000"/>
              </a:lnSpc>
              <a:spcBef>
                <a:spcPts val="0"/>
              </a:spcBef>
              <a:spcAft>
                <a:spcPts val="0"/>
              </a:spcAft>
              <a:buNone/>
            </a:pPr>
            <a:r>
              <a:rPr lang="en-US" sz="1800" u="sng" dirty="0">
                <a:latin typeface="Calibri"/>
                <a:ea typeface="Calibri"/>
                <a:cs typeface="Calibri"/>
                <a:sym typeface="Calibri"/>
              </a:rPr>
              <a:t>Losing one or more of those 2 customers can bring Happy Insurance to insolvency in a flash.</a:t>
            </a:r>
            <a:endParaRPr sz="1500" u="sng" dirty="0"/>
          </a:p>
        </p:txBody>
      </p:sp>
      <p:pic>
        <p:nvPicPr>
          <p:cNvPr id="420" name="Google Shape;420;p36"/>
          <p:cNvPicPr preferRelativeResize="0"/>
          <p:nvPr/>
        </p:nvPicPr>
        <p:blipFill>
          <a:blip r:embed="rId3">
            <a:alphaModFix/>
          </a:blip>
          <a:stretch>
            <a:fillRect/>
          </a:stretch>
        </p:blipFill>
        <p:spPr>
          <a:xfrm>
            <a:off x="152400" y="2777425"/>
            <a:ext cx="6882026" cy="3942350"/>
          </a:xfrm>
          <a:prstGeom prst="rect">
            <a:avLst/>
          </a:prstGeom>
          <a:noFill/>
          <a:ln>
            <a:noFill/>
          </a:ln>
        </p:spPr>
      </p:pic>
      <p:pic>
        <p:nvPicPr>
          <p:cNvPr id="421" name="Google Shape;421;p36"/>
          <p:cNvPicPr preferRelativeResize="0"/>
          <p:nvPr/>
        </p:nvPicPr>
        <p:blipFill>
          <a:blip r:embed="rId4">
            <a:alphaModFix/>
          </a:blip>
          <a:stretch>
            <a:fillRect/>
          </a:stretch>
        </p:blipFill>
        <p:spPr>
          <a:xfrm>
            <a:off x="7197774" y="2777425"/>
            <a:ext cx="4994226" cy="2841143"/>
          </a:xfrm>
          <a:prstGeom prst="rect">
            <a:avLst/>
          </a:prstGeom>
          <a:noFill/>
          <a:ln>
            <a:noFill/>
          </a:ln>
        </p:spPr>
      </p:pic>
      <p:sp>
        <p:nvSpPr>
          <p:cNvPr id="422" name="Google Shape;422;p36"/>
          <p:cNvSpPr txBox="1"/>
          <p:nvPr/>
        </p:nvSpPr>
        <p:spPr>
          <a:xfrm>
            <a:off x="0" y="270165"/>
            <a:ext cx="10377000" cy="461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u="sng">
                <a:solidFill>
                  <a:schemeClr val="dk1"/>
                </a:solidFill>
                <a:latin typeface="Century Gothic"/>
                <a:ea typeface="Century Gothic"/>
                <a:cs typeface="Century Gothic"/>
                <a:sym typeface="Century Gothic"/>
              </a:rPr>
              <a:t>Top 2 customers </a:t>
            </a:r>
            <a:endParaRPr sz="2400" b="1" u="sng">
              <a:solidFill>
                <a:schemeClr val="dk1"/>
              </a:solidFill>
              <a:latin typeface="Century Gothic"/>
              <a:ea typeface="Century Gothic"/>
              <a:cs typeface="Century Gothic"/>
              <a:sym typeface="Century Gothic"/>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Shape 426"/>
        <p:cNvGrpSpPr/>
        <p:nvPr/>
      </p:nvGrpSpPr>
      <p:grpSpPr>
        <a:xfrm>
          <a:off x="0" y="0"/>
          <a:ext cx="0" cy="0"/>
          <a:chOff x="0" y="0"/>
          <a:chExt cx="0" cy="0"/>
        </a:xfrm>
      </p:grpSpPr>
      <p:pic>
        <p:nvPicPr>
          <p:cNvPr id="427" name="Google Shape;427;p37"/>
          <p:cNvPicPr preferRelativeResize="0"/>
          <p:nvPr/>
        </p:nvPicPr>
        <p:blipFill rotWithShape="1">
          <a:blip r:embed="rId3">
            <a:alphaModFix/>
          </a:blip>
          <a:srcRect/>
          <a:stretch/>
        </p:blipFill>
        <p:spPr>
          <a:xfrm>
            <a:off x="151534" y="1884218"/>
            <a:ext cx="8427492" cy="4872471"/>
          </a:xfrm>
          <a:prstGeom prst="rect">
            <a:avLst/>
          </a:prstGeom>
          <a:noFill/>
          <a:ln>
            <a:noFill/>
          </a:ln>
        </p:spPr>
      </p:pic>
      <p:sp>
        <p:nvSpPr>
          <p:cNvPr id="428" name="Google Shape;428;p37"/>
          <p:cNvSpPr txBox="1"/>
          <p:nvPr/>
        </p:nvSpPr>
        <p:spPr>
          <a:xfrm>
            <a:off x="0" y="498765"/>
            <a:ext cx="10377055"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u="sng">
                <a:solidFill>
                  <a:schemeClr val="dk1"/>
                </a:solidFill>
                <a:latin typeface="Century Gothic"/>
                <a:ea typeface="Century Gothic"/>
                <a:cs typeface="Century Gothic"/>
                <a:sym typeface="Century Gothic"/>
              </a:rPr>
              <a:t>Forecast analysis</a:t>
            </a:r>
            <a:endParaRPr sz="2400" b="1" u="sng">
              <a:solidFill>
                <a:schemeClr val="dk1"/>
              </a:solidFill>
              <a:latin typeface="Century Gothic"/>
              <a:ea typeface="Century Gothic"/>
              <a:cs typeface="Century Gothic"/>
              <a:sym typeface="Century Gothic"/>
            </a:endParaRPr>
          </a:p>
        </p:txBody>
      </p:sp>
      <p:sp>
        <p:nvSpPr>
          <p:cNvPr id="429" name="Google Shape;429;p37"/>
          <p:cNvSpPr txBox="1"/>
          <p:nvPr/>
        </p:nvSpPr>
        <p:spPr>
          <a:xfrm>
            <a:off x="280121" y="1151329"/>
            <a:ext cx="11774700" cy="36930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1800">
                <a:latin typeface="Calibri"/>
                <a:ea typeface="Calibri"/>
                <a:cs typeface="Calibri"/>
                <a:sym typeface="Calibri"/>
              </a:rPr>
              <a:t>Using “what if” to show target of percentage growth .</a:t>
            </a:r>
            <a:endParaRPr sz="1800">
              <a:solidFill>
                <a:schemeClr val="dk1"/>
              </a:solidFill>
              <a:latin typeface="Century Gothic"/>
              <a:ea typeface="Century Gothic"/>
              <a:cs typeface="Century Gothic"/>
              <a:sym typeface="Century Gothic"/>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Shape 257"/>
        <p:cNvGrpSpPr/>
        <p:nvPr/>
      </p:nvGrpSpPr>
      <p:grpSpPr>
        <a:xfrm>
          <a:off x="0" y="0"/>
          <a:ext cx="0" cy="0"/>
          <a:chOff x="0" y="0"/>
          <a:chExt cx="0" cy="0"/>
        </a:xfrm>
      </p:grpSpPr>
      <p:sp>
        <p:nvSpPr>
          <p:cNvPr id="258" name="Google Shape;258;p20"/>
          <p:cNvSpPr txBox="1"/>
          <p:nvPr/>
        </p:nvSpPr>
        <p:spPr>
          <a:xfrm>
            <a:off x="0" y="460890"/>
            <a:ext cx="10377000" cy="461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u="sng">
                <a:solidFill>
                  <a:schemeClr val="dk1"/>
                </a:solidFill>
                <a:latin typeface="Century Gothic"/>
                <a:ea typeface="Century Gothic"/>
                <a:cs typeface="Century Gothic"/>
                <a:sym typeface="Century Gothic"/>
              </a:rPr>
              <a:t>Milestones </a:t>
            </a:r>
            <a:endParaRPr sz="2400" b="1" u="sng">
              <a:solidFill>
                <a:schemeClr val="dk1"/>
              </a:solidFill>
              <a:latin typeface="Century Gothic"/>
              <a:ea typeface="Century Gothic"/>
              <a:cs typeface="Century Gothic"/>
              <a:sym typeface="Century Gothic"/>
            </a:endParaRPr>
          </a:p>
        </p:txBody>
      </p:sp>
      <p:grpSp>
        <p:nvGrpSpPr>
          <p:cNvPr id="259" name="Google Shape;259;p20"/>
          <p:cNvGrpSpPr/>
          <p:nvPr/>
        </p:nvGrpSpPr>
        <p:grpSpPr>
          <a:xfrm>
            <a:off x="28" y="2619198"/>
            <a:ext cx="1730305" cy="1674920"/>
            <a:chOff x="1126863" y="2013875"/>
            <a:chExt cx="1944600" cy="1569600"/>
          </a:xfrm>
        </p:grpSpPr>
        <p:sp>
          <p:nvSpPr>
            <p:cNvPr id="260" name="Google Shape;260;p20"/>
            <p:cNvSpPr/>
            <p:nvPr/>
          </p:nvSpPr>
          <p:spPr>
            <a:xfrm>
              <a:off x="1126863" y="2013875"/>
              <a:ext cx="1944600" cy="1569600"/>
            </a:xfrm>
            <a:prstGeom prst="round2DiagRect">
              <a:avLst>
                <a:gd name="adj1" fmla="val 0"/>
                <a:gd name="adj2" fmla="val 17764"/>
              </a:avLst>
            </a:prstGeom>
            <a:solidFill>
              <a:srgbClr val="307BF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61" name="Google Shape;261;p20"/>
            <p:cNvSpPr txBox="1"/>
            <p:nvPr/>
          </p:nvSpPr>
          <p:spPr>
            <a:xfrm>
              <a:off x="1351627" y="2256385"/>
              <a:ext cx="1451700" cy="459900"/>
            </a:xfrm>
            <a:prstGeom prst="rect">
              <a:avLst/>
            </a:prstGeom>
            <a:noFill/>
            <a:ln>
              <a:noFill/>
            </a:ln>
          </p:spPr>
          <p:txBody>
            <a:bodyPr spcFirstLastPara="1" wrap="square" lIns="121900" tIns="121900" rIns="121900" bIns="121900" anchor="t" anchorCtr="0">
              <a:noAutofit/>
            </a:bodyPr>
            <a:lstStyle/>
            <a:p>
              <a:pPr marL="0" lvl="0" indent="0" algn="l" rtl="0">
                <a:spcBef>
                  <a:spcPts val="0"/>
                </a:spcBef>
                <a:spcAft>
                  <a:spcPts val="0"/>
                </a:spcAft>
                <a:buNone/>
              </a:pPr>
              <a:r>
                <a:rPr lang="en-US" sz="2800" b="1">
                  <a:solidFill>
                    <a:srgbClr val="FFFFFF"/>
                  </a:solidFill>
                  <a:latin typeface="Roboto"/>
                  <a:ea typeface="Roboto"/>
                  <a:cs typeface="Roboto"/>
                  <a:sym typeface="Roboto"/>
                </a:rPr>
                <a:t>SQL server</a:t>
              </a:r>
              <a:endParaRPr sz="2800">
                <a:solidFill>
                  <a:srgbClr val="FFFFFF"/>
                </a:solidFill>
                <a:latin typeface="Roboto"/>
                <a:ea typeface="Roboto"/>
                <a:cs typeface="Roboto"/>
                <a:sym typeface="Roboto"/>
              </a:endParaRPr>
            </a:p>
          </p:txBody>
        </p:sp>
      </p:grpSp>
      <p:grpSp>
        <p:nvGrpSpPr>
          <p:cNvPr id="262" name="Google Shape;262;p20"/>
          <p:cNvGrpSpPr/>
          <p:nvPr/>
        </p:nvGrpSpPr>
        <p:grpSpPr>
          <a:xfrm>
            <a:off x="4108292" y="3535605"/>
            <a:ext cx="348750" cy="347161"/>
            <a:chOff x="4858109" y="2631368"/>
            <a:chExt cx="316442" cy="315000"/>
          </a:xfrm>
        </p:grpSpPr>
        <p:sp>
          <p:nvSpPr>
            <p:cNvPr id="263" name="Google Shape;263;p20"/>
            <p:cNvSpPr/>
            <p:nvPr/>
          </p:nvSpPr>
          <p:spPr>
            <a:xfrm>
              <a:off x="4859551" y="2631368"/>
              <a:ext cx="315000" cy="315000"/>
            </a:xfrm>
            <a:prstGeom prst="ellipse">
              <a:avLst/>
            </a:pr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64" name="Google Shape;264;p20"/>
            <p:cNvSpPr/>
            <p:nvPr/>
          </p:nvSpPr>
          <p:spPr>
            <a:xfrm>
              <a:off x="4858109" y="2739300"/>
              <a:ext cx="239100" cy="99000"/>
            </a:xfrm>
            <a:prstGeom prst="rightArrow">
              <a:avLst>
                <a:gd name="adj1" fmla="val 32020"/>
                <a:gd name="adj2" fmla="val 66970"/>
              </a:avLst>
            </a:prstGeom>
            <a:solidFill>
              <a:srgbClr val="0D5DD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br>
                <a:rPr lang="en-US" sz="1900"/>
              </a:br>
              <a:endParaRPr sz="1900"/>
            </a:p>
          </p:txBody>
        </p:sp>
      </p:grpSp>
      <p:grpSp>
        <p:nvGrpSpPr>
          <p:cNvPr id="265" name="Google Shape;265;p20"/>
          <p:cNvGrpSpPr/>
          <p:nvPr/>
        </p:nvGrpSpPr>
        <p:grpSpPr>
          <a:xfrm>
            <a:off x="1307192" y="3383080"/>
            <a:ext cx="348750" cy="347161"/>
            <a:chOff x="4858109" y="2631368"/>
            <a:chExt cx="316442" cy="315000"/>
          </a:xfrm>
        </p:grpSpPr>
        <p:sp>
          <p:nvSpPr>
            <p:cNvPr id="266" name="Google Shape;266;p20"/>
            <p:cNvSpPr/>
            <p:nvPr/>
          </p:nvSpPr>
          <p:spPr>
            <a:xfrm>
              <a:off x="4859551" y="2631368"/>
              <a:ext cx="315000" cy="315000"/>
            </a:xfrm>
            <a:prstGeom prst="ellipse">
              <a:avLst/>
            </a:pr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67" name="Google Shape;267;p20"/>
            <p:cNvSpPr/>
            <p:nvPr/>
          </p:nvSpPr>
          <p:spPr>
            <a:xfrm>
              <a:off x="4858109" y="2739300"/>
              <a:ext cx="239100" cy="99000"/>
            </a:xfrm>
            <a:prstGeom prst="rightArrow">
              <a:avLst>
                <a:gd name="adj1" fmla="val 32020"/>
                <a:gd name="adj2" fmla="val 66970"/>
              </a:avLst>
            </a:prstGeom>
            <a:solidFill>
              <a:srgbClr val="0D5DD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br>
                <a:rPr lang="en-US" sz="1900"/>
              </a:br>
              <a:endParaRPr sz="1900"/>
            </a:p>
          </p:txBody>
        </p:sp>
      </p:grpSp>
      <p:grpSp>
        <p:nvGrpSpPr>
          <p:cNvPr id="268" name="Google Shape;268;p20"/>
          <p:cNvGrpSpPr/>
          <p:nvPr/>
        </p:nvGrpSpPr>
        <p:grpSpPr>
          <a:xfrm>
            <a:off x="1819128" y="2619198"/>
            <a:ext cx="1730305" cy="1674920"/>
            <a:chOff x="1126863" y="2013875"/>
            <a:chExt cx="1944600" cy="1569600"/>
          </a:xfrm>
        </p:grpSpPr>
        <p:sp>
          <p:nvSpPr>
            <p:cNvPr id="269" name="Google Shape;269;p20"/>
            <p:cNvSpPr/>
            <p:nvPr/>
          </p:nvSpPr>
          <p:spPr>
            <a:xfrm>
              <a:off x="1126863" y="2013875"/>
              <a:ext cx="1944600" cy="1569600"/>
            </a:xfrm>
            <a:prstGeom prst="round2DiagRect">
              <a:avLst>
                <a:gd name="adj1" fmla="val 0"/>
                <a:gd name="adj2" fmla="val 17764"/>
              </a:avLst>
            </a:prstGeom>
            <a:solidFill>
              <a:srgbClr val="307BF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70" name="Google Shape;270;p20"/>
            <p:cNvSpPr txBox="1"/>
            <p:nvPr/>
          </p:nvSpPr>
          <p:spPr>
            <a:xfrm>
              <a:off x="1351627" y="2256385"/>
              <a:ext cx="1451700" cy="459900"/>
            </a:xfrm>
            <a:prstGeom prst="rect">
              <a:avLst/>
            </a:prstGeom>
            <a:noFill/>
            <a:ln>
              <a:noFill/>
            </a:ln>
          </p:spPr>
          <p:txBody>
            <a:bodyPr spcFirstLastPara="1" wrap="square" lIns="121900" tIns="121900" rIns="121900" bIns="121900" anchor="t" anchorCtr="0">
              <a:noAutofit/>
            </a:bodyPr>
            <a:lstStyle/>
            <a:p>
              <a:pPr marL="0" lvl="0" indent="0" algn="l" rtl="0">
                <a:spcBef>
                  <a:spcPts val="0"/>
                </a:spcBef>
                <a:spcAft>
                  <a:spcPts val="0"/>
                </a:spcAft>
                <a:buNone/>
              </a:pPr>
              <a:r>
                <a:rPr lang="en-US" sz="2800" b="1">
                  <a:solidFill>
                    <a:srgbClr val="FFFFFF"/>
                  </a:solidFill>
                  <a:latin typeface="Roboto"/>
                  <a:ea typeface="Roboto"/>
                  <a:cs typeface="Roboto"/>
                  <a:sym typeface="Roboto"/>
                </a:rPr>
                <a:t>Excel</a:t>
              </a:r>
              <a:endParaRPr sz="2800">
                <a:solidFill>
                  <a:srgbClr val="FFFFFF"/>
                </a:solidFill>
                <a:latin typeface="Roboto"/>
                <a:ea typeface="Roboto"/>
                <a:cs typeface="Roboto"/>
                <a:sym typeface="Roboto"/>
              </a:endParaRPr>
            </a:p>
          </p:txBody>
        </p:sp>
      </p:grpSp>
      <p:grpSp>
        <p:nvGrpSpPr>
          <p:cNvPr id="271" name="Google Shape;271;p20"/>
          <p:cNvGrpSpPr/>
          <p:nvPr/>
        </p:nvGrpSpPr>
        <p:grpSpPr>
          <a:xfrm>
            <a:off x="3638229" y="2619194"/>
            <a:ext cx="1730305" cy="1674920"/>
            <a:chOff x="1126863" y="2013875"/>
            <a:chExt cx="1944600" cy="1569600"/>
          </a:xfrm>
        </p:grpSpPr>
        <p:sp>
          <p:nvSpPr>
            <p:cNvPr id="272" name="Google Shape;272;p20"/>
            <p:cNvSpPr/>
            <p:nvPr/>
          </p:nvSpPr>
          <p:spPr>
            <a:xfrm>
              <a:off x="1126863" y="2013875"/>
              <a:ext cx="1944600" cy="1569600"/>
            </a:xfrm>
            <a:prstGeom prst="round2DiagRect">
              <a:avLst>
                <a:gd name="adj1" fmla="val 0"/>
                <a:gd name="adj2" fmla="val 17764"/>
              </a:avLst>
            </a:prstGeom>
            <a:solidFill>
              <a:srgbClr val="307BF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73" name="Google Shape;273;p20"/>
            <p:cNvSpPr txBox="1"/>
            <p:nvPr/>
          </p:nvSpPr>
          <p:spPr>
            <a:xfrm>
              <a:off x="1193668" y="2160008"/>
              <a:ext cx="1853100" cy="1038000"/>
            </a:xfrm>
            <a:prstGeom prst="rect">
              <a:avLst/>
            </a:prstGeom>
            <a:noFill/>
            <a:ln>
              <a:noFill/>
            </a:ln>
          </p:spPr>
          <p:txBody>
            <a:bodyPr spcFirstLastPara="1" wrap="square" lIns="121900" tIns="121900" rIns="121900" bIns="121900" anchor="t" anchorCtr="0">
              <a:noAutofit/>
            </a:bodyPr>
            <a:lstStyle/>
            <a:p>
              <a:pPr marL="0" lvl="0" indent="0" algn="l" rtl="0">
                <a:spcBef>
                  <a:spcPts val="0"/>
                </a:spcBef>
                <a:spcAft>
                  <a:spcPts val="0"/>
                </a:spcAft>
                <a:buNone/>
              </a:pPr>
              <a:r>
                <a:rPr lang="en-US" sz="2100" b="1">
                  <a:solidFill>
                    <a:srgbClr val="FFFFFF"/>
                  </a:solidFill>
                  <a:latin typeface="Roboto"/>
                  <a:ea typeface="Roboto"/>
                  <a:cs typeface="Roboto"/>
                  <a:sym typeface="Roboto"/>
                </a:rPr>
                <a:t>Power Query</a:t>
              </a:r>
              <a:endParaRPr sz="2100" b="1">
                <a:solidFill>
                  <a:srgbClr val="FFFFFF"/>
                </a:solidFill>
                <a:latin typeface="Roboto"/>
                <a:ea typeface="Roboto"/>
                <a:cs typeface="Roboto"/>
                <a:sym typeface="Roboto"/>
              </a:endParaRPr>
            </a:p>
            <a:p>
              <a:pPr marL="0" lvl="0" indent="0" algn="l" rtl="0">
                <a:spcBef>
                  <a:spcPts val="0"/>
                </a:spcBef>
                <a:spcAft>
                  <a:spcPts val="0"/>
                </a:spcAft>
                <a:buNone/>
              </a:pPr>
              <a:r>
                <a:rPr lang="en-US" sz="1700" b="1">
                  <a:solidFill>
                    <a:srgbClr val="FFFFFF"/>
                  </a:solidFill>
                  <a:latin typeface="Roboto"/>
                  <a:ea typeface="Roboto"/>
                  <a:cs typeface="Roboto"/>
                  <a:sym typeface="Roboto"/>
                </a:rPr>
                <a:t>(Dim, Fact tables )</a:t>
              </a:r>
              <a:endParaRPr sz="1700" b="1">
                <a:solidFill>
                  <a:srgbClr val="FFFFFF"/>
                </a:solidFill>
                <a:latin typeface="Roboto"/>
                <a:ea typeface="Roboto"/>
                <a:cs typeface="Roboto"/>
                <a:sym typeface="Roboto"/>
              </a:endParaRPr>
            </a:p>
          </p:txBody>
        </p:sp>
      </p:grpSp>
      <p:grpSp>
        <p:nvGrpSpPr>
          <p:cNvPr id="274" name="Google Shape;274;p20"/>
          <p:cNvGrpSpPr/>
          <p:nvPr/>
        </p:nvGrpSpPr>
        <p:grpSpPr>
          <a:xfrm>
            <a:off x="4940392" y="3383080"/>
            <a:ext cx="348750" cy="347161"/>
            <a:chOff x="4858109" y="2631368"/>
            <a:chExt cx="316442" cy="315000"/>
          </a:xfrm>
        </p:grpSpPr>
        <p:sp>
          <p:nvSpPr>
            <p:cNvPr id="275" name="Google Shape;275;p20"/>
            <p:cNvSpPr/>
            <p:nvPr/>
          </p:nvSpPr>
          <p:spPr>
            <a:xfrm>
              <a:off x="4859551" y="2631368"/>
              <a:ext cx="315000" cy="315000"/>
            </a:xfrm>
            <a:prstGeom prst="ellipse">
              <a:avLst/>
            </a:pr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76" name="Google Shape;276;p20"/>
            <p:cNvSpPr/>
            <p:nvPr/>
          </p:nvSpPr>
          <p:spPr>
            <a:xfrm>
              <a:off x="4858109" y="2739300"/>
              <a:ext cx="239100" cy="99000"/>
            </a:xfrm>
            <a:prstGeom prst="rightArrow">
              <a:avLst>
                <a:gd name="adj1" fmla="val 32020"/>
                <a:gd name="adj2" fmla="val 66970"/>
              </a:avLst>
            </a:prstGeom>
            <a:solidFill>
              <a:srgbClr val="0D5DD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br>
                <a:rPr lang="en-US" sz="1900"/>
              </a:br>
              <a:endParaRPr sz="1900"/>
            </a:p>
          </p:txBody>
        </p:sp>
      </p:grpSp>
      <p:grpSp>
        <p:nvGrpSpPr>
          <p:cNvPr id="277" name="Google Shape;277;p20"/>
          <p:cNvGrpSpPr/>
          <p:nvPr/>
        </p:nvGrpSpPr>
        <p:grpSpPr>
          <a:xfrm>
            <a:off x="3123804" y="3383087"/>
            <a:ext cx="348750" cy="347161"/>
            <a:chOff x="4858109" y="2631368"/>
            <a:chExt cx="316442" cy="315000"/>
          </a:xfrm>
        </p:grpSpPr>
        <p:sp>
          <p:nvSpPr>
            <p:cNvPr id="278" name="Google Shape;278;p20"/>
            <p:cNvSpPr/>
            <p:nvPr/>
          </p:nvSpPr>
          <p:spPr>
            <a:xfrm>
              <a:off x="4859551" y="2631368"/>
              <a:ext cx="315000" cy="315000"/>
            </a:xfrm>
            <a:prstGeom prst="ellipse">
              <a:avLst/>
            </a:pr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79" name="Google Shape;279;p20"/>
            <p:cNvSpPr/>
            <p:nvPr/>
          </p:nvSpPr>
          <p:spPr>
            <a:xfrm>
              <a:off x="4858109" y="2739300"/>
              <a:ext cx="239100" cy="99000"/>
            </a:xfrm>
            <a:prstGeom prst="rightArrow">
              <a:avLst>
                <a:gd name="adj1" fmla="val 32020"/>
                <a:gd name="adj2" fmla="val 66970"/>
              </a:avLst>
            </a:prstGeom>
            <a:solidFill>
              <a:srgbClr val="0D5DD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br>
                <a:rPr lang="en-US" sz="1900"/>
              </a:br>
              <a:endParaRPr sz="1900"/>
            </a:p>
          </p:txBody>
        </p:sp>
      </p:grpSp>
      <p:grpSp>
        <p:nvGrpSpPr>
          <p:cNvPr id="280" name="Google Shape;280;p20"/>
          <p:cNvGrpSpPr/>
          <p:nvPr/>
        </p:nvGrpSpPr>
        <p:grpSpPr>
          <a:xfrm>
            <a:off x="5494803" y="2619162"/>
            <a:ext cx="1730305" cy="1674920"/>
            <a:chOff x="1126863" y="2013875"/>
            <a:chExt cx="1944600" cy="1569600"/>
          </a:xfrm>
        </p:grpSpPr>
        <p:sp>
          <p:nvSpPr>
            <p:cNvPr id="281" name="Google Shape;281;p20"/>
            <p:cNvSpPr/>
            <p:nvPr/>
          </p:nvSpPr>
          <p:spPr>
            <a:xfrm>
              <a:off x="1126863" y="2013875"/>
              <a:ext cx="1944600" cy="1569600"/>
            </a:xfrm>
            <a:prstGeom prst="round2DiagRect">
              <a:avLst>
                <a:gd name="adj1" fmla="val 0"/>
                <a:gd name="adj2" fmla="val 17764"/>
              </a:avLst>
            </a:prstGeom>
            <a:solidFill>
              <a:srgbClr val="307BF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82" name="Google Shape;282;p20"/>
            <p:cNvSpPr txBox="1"/>
            <p:nvPr/>
          </p:nvSpPr>
          <p:spPr>
            <a:xfrm>
              <a:off x="1351627" y="2256385"/>
              <a:ext cx="1451700" cy="459900"/>
            </a:xfrm>
            <a:prstGeom prst="rect">
              <a:avLst/>
            </a:prstGeom>
            <a:noFill/>
            <a:ln>
              <a:noFill/>
            </a:ln>
          </p:spPr>
          <p:txBody>
            <a:bodyPr spcFirstLastPara="1" wrap="square" lIns="121900" tIns="121900" rIns="121900" bIns="121900" anchor="t" anchorCtr="0">
              <a:noAutofit/>
            </a:bodyPr>
            <a:lstStyle/>
            <a:p>
              <a:pPr marL="0" lvl="0" indent="0" algn="ctr" rtl="0">
                <a:spcBef>
                  <a:spcPts val="0"/>
                </a:spcBef>
                <a:spcAft>
                  <a:spcPts val="0"/>
                </a:spcAft>
                <a:buNone/>
              </a:pPr>
              <a:r>
                <a:rPr lang="en-US" sz="2300" b="1">
                  <a:solidFill>
                    <a:srgbClr val="FFFFFF"/>
                  </a:solidFill>
                  <a:latin typeface="Roboto"/>
                  <a:ea typeface="Roboto"/>
                  <a:cs typeface="Roboto"/>
                  <a:sym typeface="Roboto"/>
                </a:rPr>
                <a:t>Power Pivot</a:t>
              </a:r>
              <a:endParaRPr sz="1500" b="1">
                <a:solidFill>
                  <a:schemeClr val="lt1"/>
                </a:solidFill>
                <a:latin typeface="Roboto"/>
                <a:ea typeface="Roboto"/>
                <a:cs typeface="Roboto"/>
                <a:sym typeface="Roboto"/>
              </a:endParaRPr>
            </a:p>
            <a:p>
              <a:pPr marL="0" lvl="0" indent="0" algn="ctr" rtl="0">
                <a:spcBef>
                  <a:spcPts val="0"/>
                </a:spcBef>
                <a:spcAft>
                  <a:spcPts val="0"/>
                </a:spcAft>
                <a:buClr>
                  <a:schemeClr val="dk1"/>
                </a:buClr>
                <a:buSzPts val="1100"/>
                <a:buFont typeface="Arial"/>
                <a:buNone/>
              </a:pPr>
              <a:r>
                <a:rPr lang="en-US" sz="1500" b="1">
                  <a:solidFill>
                    <a:schemeClr val="lt1"/>
                  </a:solidFill>
                  <a:latin typeface="Roboto"/>
                  <a:ea typeface="Roboto"/>
                  <a:cs typeface="Roboto"/>
                  <a:sym typeface="Roboto"/>
                </a:rPr>
                <a:t>Star scheme</a:t>
              </a:r>
              <a:endParaRPr sz="1500">
                <a:solidFill>
                  <a:schemeClr val="lt1"/>
                </a:solidFill>
                <a:latin typeface="Roboto"/>
                <a:ea typeface="Roboto"/>
                <a:cs typeface="Roboto"/>
                <a:sym typeface="Roboto"/>
              </a:endParaRPr>
            </a:p>
            <a:p>
              <a:pPr marL="0" lvl="0" indent="0" algn="ctr" rtl="0">
                <a:spcBef>
                  <a:spcPts val="0"/>
                </a:spcBef>
                <a:spcAft>
                  <a:spcPts val="0"/>
                </a:spcAft>
                <a:buClr>
                  <a:schemeClr val="dk1"/>
                </a:buClr>
                <a:buSzPts val="1100"/>
                <a:buFont typeface="Arial"/>
                <a:buNone/>
              </a:pPr>
              <a:endParaRPr sz="1500" b="1">
                <a:solidFill>
                  <a:schemeClr val="lt1"/>
                </a:solidFill>
                <a:latin typeface="Roboto"/>
                <a:ea typeface="Roboto"/>
                <a:cs typeface="Roboto"/>
                <a:sym typeface="Roboto"/>
              </a:endParaRPr>
            </a:p>
            <a:p>
              <a:pPr marL="0" lvl="0" indent="0" algn="ctr" rtl="0">
                <a:spcBef>
                  <a:spcPts val="0"/>
                </a:spcBef>
                <a:spcAft>
                  <a:spcPts val="0"/>
                </a:spcAft>
                <a:buNone/>
              </a:pPr>
              <a:endParaRPr sz="1500" b="1">
                <a:solidFill>
                  <a:srgbClr val="FFFFFF"/>
                </a:solidFill>
                <a:latin typeface="Roboto"/>
                <a:ea typeface="Roboto"/>
                <a:cs typeface="Roboto"/>
                <a:sym typeface="Roboto"/>
              </a:endParaRPr>
            </a:p>
          </p:txBody>
        </p:sp>
      </p:grpSp>
      <p:grpSp>
        <p:nvGrpSpPr>
          <p:cNvPr id="283" name="Google Shape;283;p20"/>
          <p:cNvGrpSpPr/>
          <p:nvPr/>
        </p:nvGrpSpPr>
        <p:grpSpPr>
          <a:xfrm>
            <a:off x="6796967" y="3383080"/>
            <a:ext cx="348750" cy="347161"/>
            <a:chOff x="4858109" y="2631368"/>
            <a:chExt cx="316442" cy="315000"/>
          </a:xfrm>
        </p:grpSpPr>
        <p:sp>
          <p:nvSpPr>
            <p:cNvPr id="284" name="Google Shape;284;p20"/>
            <p:cNvSpPr/>
            <p:nvPr/>
          </p:nvSpPr>
          <p:spPr>
            <a:xfrm>
              <a:off x="4859551" y="2631368"/>
              <a:ext cx="315000" cy="315000"/>
            </a:xfrm>
            <a:prstGeom prst="ellipse">
              <a:avLst/>
            </a:pr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85" name="Google Shape;285;p20"/>
            <p:cNvSpPr/>
            <p:nvPr/>
          </p:nvSpPr>
          <p:spPr>
            <a:xfrm>
              <a:off x="4858109" y="2739300"/>
              <a:ext cx="239100" cy="99000"/>
            </a:xfrm>
            <a:prstGeom prst="rightArrow">
              <a:avLst>
                <a:gd name="adj1" fmla="val 32020"/>
                <a:gd name="adj2" fmla="val 66970"/>
              </a:avLst>
            </a:prstGeom>
            <a:solidFill>
              <a:srgbClr val="0D5DD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br>
                <a:rPr lang="en-US" sz="1900"/>
              </a:br>
              <a:endParaRPr sz="1900"/>
            </a:p>
          </p:txBody>
        </p:sp>
      </p:grpSp>
      <p:grpSp>
        <p:nvGrpSpPr>
          <p:cNvPr id="286" name="Google Shape;286;p20"/>
          <p:cNvGrpSpPr/>
          <p:nvPr/>
        </p:nvGrpSpPr>
        <p:grpSpPr>
          <a:xfrm>
            <a:off x="7275153" y="2619194"/>
            <a:ext cx="1730305" cy="1674920"/>
            <a:chOff x="1126863" y="2013875"/>
            <a:chExt cx="1944600" cy="1569600"/>
          </a:xfrm>
        </p:grpSpPr>
        <p:sp>
          <p:nvSpPr>
            <p:cNvPr id="287" name="Google Shape;287;p20"/>
            <p:cNvSpPr/>
            <p:nvPr/>
          </p:nvSpPr>
          <p:spPr>
            <a:xfrm>
              <a:off x="1126863" y="2013875"/>
              <a:ext cx="1944600" cy="1569600"/>
            </a:xfrm>
            <a:prstGeom prst="round2DiagRect">
              <a:avLst>
                <a:gd name="adj1" fmla="val 0"/>
                <a:gd name="adj2" fmla="val 17764"/>
              </a:avLst>
            </a:prstGeom>
            <a:solidFill>
              <a:srgbClr val="307BF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88" name="Google Shape;288;p20"/>
            <p:cNvSpPr txBox="1"/>
            <p:nvPr/>
          </p:nvSpPr>
          <p:spPr>
            <a:xfrm>
              <a:off x="1351627" y="2256385"/>
              <a:ext cx="1451700" cy="459900"/>
            </a:xfrm>
            <a:prstGeom prst="rect">
              <a:avLst/>
            </a:prstGeom>
            <a:noFill/>
            <a:ln>
              <a:noFill/>
            </a:ln>
          </p:spPr>
          <p:txBody>
            <a:bodyPr spcFirstLastPara="1" wrap="square" lIns="121900" tIns="121900" rIns="121900" bIns="121900" anchor="t" anchorCtr="0">
              <a:noAutofit/>
            </a:bodyPr>
            <a:lstStyle/>
            <a:p>
              <a:pPr marL="0" lvl="0" indent="0" algn="l" rtl="0">
                <a:spcBef>
                  <a:spcPts val="0"/>
                </a:spcBef>
                <a:spcAft>
                  <a:spcPts val="0"/>
                </a:spcAft>
                <a:buNone/>
              </a:pPr>
              <a:endParaRPr sz="1500" b="1">
                <a:solidFill>
                  <a:srgbClr val="FFFFFF"/>
                </a:solidFill>
                <a:latin typeface="Roboto"/>
                <a:ea typeface="Roboto"/>
                <a:cs typeface="Roboto"/>
                <a:sym typeface="Roboto"/>
              </a:endParaRPr>
            </a:p>
          </p:txBody>
        </p:sp>
      </p:grpSp>
      <p:sp>
        <p:nvSpPr>
          <p:cNvPr id="289" name="Google Shape;289;p20"/>
          <p:cNvSpPr txBox="1"/>
          <p:nvPr/>
        </p:nvSpPr>
        <p:spPr>
          <a:xfrm>
            <a:off x="7351340" y="2916345"/>
            <a:ext cx="1291800" cy="370200"/>
          </a:xfrm>
          <a:prstGeom prst="rect">
            <a:avLst/>
          </a:prstGeom>
          <a:noFill/>
          <a:ln>
            <a:noFill/>
          </a:ln>
        </p:spPr>
        <p:txBody>
          <a:bodyPr spcFirstLastPara="1" wrap="square" lIns="121900" tIns="121900" rIns="121900" bIns="121900" anchor="t" anchorCtr="0">
            <a:noAutofit/>
          </a:bodyPr>
          <a:lstStyle/>
          <a:p>
            <a:pPr marL="0" lvl="0" indent="0" algn="ctr" rtl="0">
              <a:spcBef>
                <a:spcPts val="0"/>
              </a:spcBef>
              <a:spcAft>
                <a:spcPts val="0"/>
              </a:spcAft>
              <a:buNone/>
            </a:pPr>
            <a:r>
              <a:rPr lang="en-US" sz="1500" b="1">
                <a:solidFill>
                  <a:srgbClr val="FFFFFF"/>
                </a:solidFill>
                <a:latin typeface="Roboto"/>
                <a:ea typeface="Roboto"/>
                <a:cs typeface="Roboto"/>
                <a:sym typeface="Roboto"/>
              </a:rPr>
              <a:t>Power BI</a:t>
            </a:r>
            <a:endParaRPr sz="1500" b="1">
              <a:solidFill>
                <a:schemeClr val="lt1"/>
              </a:solidFill>
              <a:latin typeface="Roboto"/>
              <a:ea typeface="Roboto"/>
              <a:cs typeface="Roboto"/>
              <a:sym typeface="Roboto"/>
            </a:endParaRPr>
          </a:p>
          <a:p>
            <a:pPr marL="0" lvl="0" indent="0" algn="ctr" rtl="0">
              <a:spcBef>
                <a:spcPts val="0"/>
              </a:spcBef>
              <a:spcAft>
                <a:spcPts val="0"/>
              </a:spcAft>
              <a:buNone/>
            </a:pPr>
            <a:endParaRPr sz="1500" b="1">
              <a:solidFill>
                <a:schemeClr val="lt1"/>
              </a:solidFill>
              <a:latin typeface="Roboto"/>
              <a:ea typeface="Roboto"/>
              <a:cs typeface="Roboto"/>
              <a:sym typeface="Roboto"/>
            </a:endParaRPr>
          </a:p>
          <a:p>
            <a:pPr marL="0" lvl="0" indent="0" algn="ctr" rtl="0">
              <a:spcBef>
                <a:spcPts val="0"/>
              </a:spcBef>
              <a:spcAft>
                <a:spcPts val="0"/>
              </a:spcAft>
              <a:buNone/>
            </a:pPr>
            <a:endParaRPr sz="1500" b="1">
              <a:solidFill>
                <a:srgbClr val="FFFFFF"/>
              </a:solidFill>
              <a:latin typeface="Roboto"/>
              <a:ea typeface="Roboto"/>
              <a:cs typeface="Roboto"/>
              <a:sym typeface="Roboto"/>
            </a:endParaRPr>
          </a:p>
        </p:txBody>
      </p:sp>
      <p:grpSp>
        <p:nvGrpSpPr>
          <p:cNvPr id="290" name="Google Shape;290;p20"/>
          <p:cNvGrpSpPr/>
          <p:nvPr/>
        </p:nvGrpSpPr>
        <p:grpSpPr>
          <a:xfrm rot="5400000">
            <a:off x="8483379" y="3559927"/>
            <a:ext cx="528711" cy="347162"/>
            <a:chOff x="4858109" y="2631368"/>
            <a:chExt cx="316442" cy="315000"/>
          </a:xfrm>
        </p:grpSpPr>
        <p:sp>
          <p:nvSpPr>
            <p:cNvPr id="291" name="Google Shape;291;p20"/>
            <p:cNvSpPr/>
            <p:nvPr/>
          </p:nvSpPr>
          <p:spPr>
            <a:xfrm>
              <a:off x="4859551" y="2631368"/>
              <a:ext cx="315000" cy="315000"/>
            </a:xfrm>
            <a:prstGeom prst="ellipse">
              <a:avLst/>
            </a:pr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92" name="Google Shape;292;p20"/>
            <p:cNvSpPr/>
            <p:nvPr/>
          </p:nvSpPr>
          <p:spPr>
            <a:xfrm>
              <a:off x="4858109" y="2739300"/>
              <a:ext cx="239100" cy="99000"/>
            </a:xfrm>
            <a:prstGeom prst="rightArrow">
              <a:avLst>
                <a:gd name="adj1" fmla="val 32020"/>
                <a:gd name="adj2" fmla="val 66970"/>
              </a:avLst>
            </a:prstGeom>
            <a:solidFill>
              <a:srgbClr val="0D5DD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br>
                <a:rPr lang="en-US" sz="1900"/>
              </a:br>
              <a:endParaRPr sz="1900"/>
            </a:p>
          </p:txBody>
        </p:sp>
      </p:grpSp>
      <p:pic>
        <p:nvPicPr>
          <p:cNvPr id="293" name="Google Shape;293;p20"/>
          <p:cNvPicPr preferRelativeResize="0"/>
          <p:nvPr/>
        </p:nvPicPr>
        <p:blipFill rotWithShape="1">
          <a:blip r:embed="rId3">
            <a:alphaModFix/>
          </a:blip>
          <a:srcRect/>
          <a:stretch/>
        </p:blipFill>
        <p:spPr>
          <a:xfrm>
            <a:off x="7351350" y="4180475"/>
            <a:ext cx="2391075" cy="1349024"/>
          </a:xfrm>
          <a:prstGeom prst="rect">
            <a:avLst/>
          </a:prstGeom>
          <a:noFill/>
          <a:ln>
            <a:noFill/>
          </a:ln>
        </p:spPr>
      </p:pic>
      <p:pic>
        <p:nvPicPr>
          <p:cNvPr id="294" name="Google Shape;294;p20"/>
          <p:cNvPicPr preferRelativeResize="0"/>
          <p:nvPr/>
        </p:nvPicPr>
        <p:blipFill rotWithShape="1">
          <a:blip r:embed="rId4">
            <a:alphaModFix/>
          </a:blip>
          <a:srcRect/>
          <a:stretch/>
        </p:blipFill>
        <p:spPr>
          <a:xfrm>
            <a:off x="9676775" y="3535600"/>
            <a:ext cx="2066950" cy="1128325"/>
          </a:xfrm>
          <a:prstGeom prst="rect">
            <a:avLst/>
          </a:prstGeom>
          <a:noFill/>
          <a:ln>
            <a:noFill/>
          </a:ln>
        </p:spPr>
      </p:pic>
      <p:pic>
        <p:nvPicPr>
          <p:cNvPr id="295" name="Google Shape;295;p20"/>
          <p:cNvPicPr preferRelativeResize="0"/>
          <p:nvPr/>
        </p:nvPicPr>
        <p:blipFill>
          <a:blip r:embed="rId5">
            <a:alphaModFix/>
          </a:blip>
          <a:stretch>
            <a:fillRect/>
          </a:stretch>
        </p:blipFill>
        <p:spPr>
          <a:xfrm>
            <a:off x="9292897" y="4849875"/>
            <a:ext cx="2624499" cy="1502100"/>
          </a:xfrm>
          <a:prstGeom prst="rect">
            <a:avLst/>
          </a:prstGeom>
          <a:noFill/>
          <a:ln>
            <a:noFill/>
          </a:ln>
        </p:spPr>
      </p:pic>
      <p:pic>
        <p:nvPicPr>
          <p:cNvPr id="296" name="Google Shape;296;p20"/>
          <p:cNvPicPr preferRelativeResize="0"/>
          <p:nvPr/>
        </p:nvPicPr>
        <p:blipFill>
          <a:blip r:embed="rId6">
            <a:alphaModFix/>
          </a:blip>
          <a:stretch>
            <a:fillRect/>
          </a:stretch>
        </p:blipFill>
        <p:spPr>
          <a:xfrm>
            <a:off x="7669798" y="5280300"/>
            <a:ext cx="1335656" cy="12636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Shape 433"/>
        <p:cNvGrpSpPr/>
        <p:nvPr/>
      </p:nvGrpSpPr>
      <p:grpSpPr>
        <a:xfrm>
          <a:off x="0" y="0"/>
          <a:ext cx="0" cy="0"/>
          <a:chOff x="0" y="0"/>
          <a:chExt cx="0" cy="0"/>
        </a:xfrm>
      </p:grpSpPr>
      <p:pic>
        <p:nvPicPr>
          <p:cNvPr id="434" name="Google Shape;434;p38"/>
          <p:cNvPicPr preferRelativeResize="0"/>
          <p:nvPr/>
        </p:nvPicPr>
        <p:blipFill rotWithShape="1">
          <a:blip r:embed="rId3">
            <a:alphaModFix/>
          </a:blip>
          <a:srcRect/>
          <a:stretch/>
        </p:blipFill>
        <p:spPr>
          <a:xfrm>
            <a:off x="106073" y="1791086"/>
            <a:ext cx="8760836" cy="4943089"/>
          </a:xfrm>
          <a:prstGeom prst="rect">
            <a:avLst/>
          </a:prstGeom>
          <a:noFill/>
          <a:ln>
            <a:noFill/>
          </a:ln>
        </p:spPr>
      </p:pic>
      <p:sp>
        <p:nvSpPr>
          <p:cNvPr id="435" name="Google Shape;435;p38"/>
          <p:cNvSpPr txBox="1"/>
          <p:nvPr/>
        </p:nvSpPr>
        <p:spPr>
          <a:xfrm>
            <a:off x="0" y="498765"/>
            <a:ext cx="10377055"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u="sng">
                <a:solidFill>
                  <a:schemeClr val="dk1"/>
                </a:solidFill>
                <a:latin typeface="Century Gothic"/>
                <a:ea typeface="Century Gothic"/>
                <a:cs typeface="Century Gothic"/>
                <a:sym typeface="Century Gothic"/>
              </a:rPr>
              <a:t>Growth analysis</a:t>
            </a:r>
            <a:endParaRPr sz="2400" b="1" u="sng">
              <a:solidFill>
                <a:schemeClr val="dk1"/>
              </a:solidFill>
              <a:latin typeface="Century Gothic"/>
              <a:ea typeface="Century Gothic"/>
              <a:cs typeface="Century Gothic"/>
              <a:sym typeface="Century Gothic"/>
            </a:endParaRPr>
          </a:p>
        </p:txBody>
      </p:sp>
      <p:sp>
        <p:nvSpPr>
          <p:cNvPr id="436" name="Google Shape;436;p38"/>
          <p:cNvSpPr txBox="1"/>
          <p:nvPr/>
        </p:nvSpPr>
        <p:spPr>
          <a:xfrm>
            <a:off x="280121" y="1151329"/>
            <a:ext cx="11774700" cy="64650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1800">
                <a:latin typeface="Calibri"/>
                <a:ea typeface="Calibri"/>
                <a:cs typeface="Calibri"/>
                <a:sym typeface="Calibri"/>
              </a:rPr>
              <a:t>Creating KPI to show hands on target. </a:t>
            </a:r>
            <a:endParaRPr sz="1800">
              <a:latin typeface="Calibri"/>
              <a:ea typeface="Calibri"/>
              <a:cs typeface="Calibri"/>
              <a:sym typeface="Calibri"/>
            </a:endParaRPr>
          </a:p>
          <a:p>
            <a:pPr marL="0" marR="0" lvl="0" indent="0" algn="just" rtl="0">
              <a:spcBef>
                <a:spcPts val="0"/>
              </a:spcBef>
              <a:spcAft>
                <a:spcPts val="0"/>
              </a:spcAft>
              <a:buNone/>
            </a:pPr>
            <a:r>
              <a:rPr lang="en-US" sz="1800">
                <a:latin typeface="Calibri"/>
                <a:ea typeface="Calibri"/>
                <a:cs typeface="Calibri"/>
                <a:sym typeface="Calibri"/>
              </a:rPr>
              <a:t>Target - 15% increase of sales. </a:t>
            </a:r>
            <a:endParaRPr sz="1800">
              <a:solidFill>
                <a:schemeClr val="dk1"/>
              </a:solidFill>
              <a:latin typeface="Century Gothic"/>
              <a:ea typeface="Century Gothic"/>
              <a:cs typeface="Century Gothic"/>
              <a:sym typeface="Century Gothic"/>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Shape 440"/>
        <p:cNvGrpSpPr/>
        <p:nvPr/>
      </p:nvGrpSpPr>
      <p:grpSpPr>
        <a:xfrm>
          <a:off x="0" y="0"/>
          <a:ext cx="0" cy="0"/>
          <a:chOff x="0" y="0"/>
          <a:chExt cx="0" cy="0"/>
        </a:xfrm>
      </p:grpSpPr>
      <p:sp>
        <p:nvSpPr>
          <p:cNvPr id="441" name="Google Shape;441;p39"/>
          <p:cNvSpPr txBox="1"/>
          <p:nvPr/>
        </p:nvSpPr>
        <p:spPr>
          <a:xfrm>
            <a:off x="50725" y="138600"/>
            <a:ext cx="10377000" cy="1550700"/>
          </a:xfrm>
          <a:prstGeom prst="rect">
            <a:avLst/>
          </a:prstGeom>
          <a:noFill/>
          <a:ln>
            <a:noFill/>
          </a:ln>
        </p:spPr>
        <p:txBody>
          <a:bodyPr spcFirstLastPara="1" wrap="square" lIns="91425" tIns="91425" rIns="91425" bIns="91425" anchor="t" anchorCtr="0">
            <a:spAutoFit/>
          </a:bodyPr>
          <a:lstStyle/>
          <a:p>
            <a:pPr marL="457200" lvl="0" indent="0" algn="r" rtl="1">
              <a:lnSpc>
                <a:spcPct val="115000"/>
              </a:lnSpc>
              <a:spcBef>
                <a:spcPts val="0"/>
              </a:spcBef>
              <a:spcAft>
                <a:spcPts val="0"/>
              </a:spcAft>
              <a:buNone/>
            </a:pPr>
            <a:endParaRPr sz="1100">
              <a:solidFill>
                <a:schemeClr val="dk1"/>
              </a:solidFill>
              <a:latin typeface="Calibri"/>
              <a:ea typeface="Calibri"/>
              <a:cs typeface="Calibri"/>
              <a:sym typeface="Calibri"/>
            </a:endParaRPr>
          </a:p>
          <a:p>
            <a:pPr marL="457200" lvl="0" indent="-342900" algn="l" rtl="0">
              <a:lnSpc>
                <a:spcPct val="115000"/>
              </a:lnSpc>
              <a:spcBef>
                <a:spcPts val="0"/>
              </a:spcBef>
              <a:spcAft>
                <a:spcPts val="0"/>
              </a:spcAft>
              <a:buSzPts val="1800"/>
              <a:buFont typeface="Calibri"/>
              <a:buChar char="❖"/>
            </a:pPr>
            <a:r>
              <a:rPr lang="en-US" sz="1800">
                <a:latin typeface="Calibri"/>
                <a:ea typeface="Calibri"/>
                <a:cs typeface="Calibri"/>
                <a:sym typeface="Calibri"/>
              </a:rPr>
              <a:t>The property insurance is the least lucrative division.</a:t>
            </a:r>
            <a:endParaRPr sz="1800">
              <a:latin typeface="Calibri"/>
              <a:ea typeface="Calibri"/>
              <a:cs typeface="Calibri"/>
              <a:sym typeface="Calibri"/>
            </a:endParaRPr>
          </a:p>
          <a:p>
            <a:pPr marL="457200" lvl="0" indent="-342900" algn="l" rtl="0">
              <a:lnSpc>
                <a:spcPct val="115000"/>
              </a:lnSpc>
              <a:spcBef>
                <a:spcPts val="0"/>
              </a:spcBef>
              <a:spcAft>
                <a:spcPts val="0"/>
              </a:spcAft>
              <a:buSzPts val="1800"/>
              <a:buFont typeface="Calibri"/>
              <a:buChar char="❖"/>
            </a:pPr>
            <a:r>
              <a:rPr lang="en-US" sz="1800">
                <a:latin typeface="Calibri"/>
                <a:ea typeface="Calibri"/>
                <a:cs typeface="Calibri"/>
                <a:sym typeface="Calibri"/>
              </a:rPr>
              <a:t>The total revenues from this division is only 1.48 M$ for all 3 years.</a:t>
            </a:r>
            <a:endParaRPr sz="1800">
              <a:latin typeface="Calibri"/>
              <a:ea typeface="Calibri"/>
              <a:cs typeface="Calibri"/>
              <a:sym typeface="Calibri"/>
            </a:endParaRPr>
          </a:p>
          <a:p>
            <a:pPr marL="457200" lvl="0" indent="-342900" algn="l" rtl="0">
              <a:lnSpc>
                <a:spcPct val="115000"/>
              </a:lnSpc>
              <a:spcBef>
                <a:spcPts val="0"/>
              </a:spcBef>
              <a:spcAft>
                <a:spcPts val="0"/>
              </a:spcAft>
              <a:buSzPts val="1800"/>
              <a:buFont typeface="Calibri"/>
              <a:buChar char="❖"/>
            </a:pPr>
            <a:r>
              <a:rPr lang="en-US" sz="1800">
                <a:latin typeface="Calibri"/>
                <a:ea typeface="Calibri"/>
                <a:cs typeface="Calibri"/>
                <a:sym typeface="Calibri"/>
              </a:rPr>
              <a:t>Both unitprice  and quantity of sales decreased for this product***</a:t>
            </a:r>
            <a:endParaRPr sz="1800">
              <a:latin typeface="Calibri"/>
              <a:ea typeface="Calibri"/>
              <a:cs typeface="Calibri"/>
              <a:sym typeface="Calibri"/>
            </a:endParaRPr>
          </a:p>
          <a:p>
            <a:pPr marL="457200" lvl="0" indent="0" algn="l" rtl="0">
              <a:lnSpc>
                <a:spcPct val="115000"/>
              </a:lnSpc>
              <a:spcBef>
                <a:spcPts val="0"/>
              </a:spcBef>
              <a:spcAft>
                <a:spcPts val="0"/>
              </a:spcAft>
              <a:buNone/>
            </a:pPr>
            <a:endParaRPr/>
          </a:p>
        </p:txBody>
      </p:sp>
      <p:sp>
        <p:nvSpPr>
          <p:cNvPr id="442" name="Google Shape;442;p39"/>
          <p:cNvSpPr txBox="1"/>
          <p:nvPr/>
        </p:nvSpPr>
        <p:spPr>
          <a:xfrm>
            <a:off x="0" y="-18310"/>
            <a:ext cx="10377000" cy="461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u="sng" dirty="0">
                <a:solidFill>
                  <a:schemeClr val="dk1"/>
                </a:solidFill>
                <a:latin typeface="Century Gothic"/>
                <a:ea typeface="Century Gothic"/>
                <a:cs typeface="Century Gothic"/>
                <a:sym typeface="Century Gothic"/>
              </a:rPr>
              <a:t>Division analysis- Property Insurance division</a:t>
            </a:r>
            <a:endParaRPr sz="2400" b="1" u="sng" dirty="0">
              <a:solidFill>
                <a:schemeClr val="dk1"/>
              </a:solidFill>
              <a:latin typeface="Century Gothic"/>
              <a:ea typeface="Century Gothic"/>
              <a:cs typeface="Century Gothic"/>
              <a:sym typeface="Century Gothic"/>
            </a:endParaRPr>
          </a:p>
        </p:txBody>
      </p:sp>
      <p:cxnSp>
        <p:nvCxnSpPr>
          <p:cNvPr id="443" name="Google Shape;443;p39"/>
          <p:cNvCxnSpPr/>
          <p:nvPr/>
        </p:nvCxnSpPr>
        <p:spPr>
          <a:xfrm>
            <a:off x="5235400" y="2915600"/>
            <a:ext cx="266100" cy="126900"/>
          </a:xfrm>
          <a:prstGeom prst="straightConnector1">
            <a:avLst/>
          </a:prstGeom>
          <a:noFill/>
          <a:ln w="9525" cap="flat" cmpd="sng">
            <a:solidFill>
              <a:schemeClr val="dk2"/>
            </a:solidFill>
            <a:prstDash val="solid"/>
            <a:round/>
            <a:headEnd type="none" w="med" len="med"/>
            <a:tailEnd type="none" w="med" len="med"/>
          </a:ln>
        </p:spPr>
      </p:cxnSp>
      <p:graphicFrame>
        <p:nvGraphicFramePr>
          <p:cNvPr id="444" name="Google Shape;444;p39"/>
          <p:cNvGraphicFramePr/>
          <p:nvPr/>
        </p:nvGraphicFramePr>
        <p:xfrm>
          <a:off x="9438975" y="2123020"/>
          <a:ext cx="2753025" cy="1828715"/>
        </p:xfrm>
        <a:graphic>
          <a:graphicData uri="http://schemas.openxmlformats.org/drawingml/2006/table">
            <a:tbl>
              <a:tblPr>
                <a:noFill/>
                <a:tableStyleId>{2C083ABE-548C-474A-98CC-1471856C88B3}</a:tableStyleId>
              </a:tblPr>
              <a:tblGrid>
                <a:gridCol w="1243525">
                  <a:extLst>
                    <a:ext uri="{9D8B030D-6E8A-4147-A177-3AD203B41FA5}">
                      <a16:colId xmlns:a16="http://schemas.microsoft.com/office/drawing/2014/main" val="20000"/>
                    </a:ext>
                  </a:extLst>
                </a:gridCol>
                <a:gridCol w="698600">
                  <a:extLst>
                    <a:ext uri="{9D8B030D-6E8A-4147-A177-3AD203B41FA5}">
                      <a16:colId xmlns:a16="http://schemas.microsoft.com/office/drawing/2014/main" val="20001"/>
                    </a:ext>
                  </a:extLst>
                </a:gridCol>
                <a:gridCol w="810900">
                  <a:extLst>
                    <a:ext uri="{9D8B030D-6E8A-4147-A177-3AD203B41FA5}">
                      <a16:colId xmlns:a16="http://schemas.microsoft.com/office/drawing/2014/main" val="20002"/>
                    </a:ext>
                  </a:extLst>
                </a:gridCol>
              </a:tblGrid>
              <a:tr h="396200">
                <a:tc>
                  <a:txBody>
                    <a:bodyPr/>
                    <a:lstStyle/>
                    <a:p>
                      <a:pPr marL="0" lvl="0" indent="0" algn="l" rtl="0">
                        <a:spcBef>
                          <a:spcPts val="0"/>
                        </a:spcBef>
                        <a:spcAft>
                          <a:spcPts val="0"/>
                        </a:spcAft>
                        <a:buNone/>
                      </a:pPr>
                      <a:endParaRPr/>
                    </a:p>
                  </a:txBody>
                  <a:tcPr marL="91425" marR="91425" marT="91425" marB="91425"/>
                </a:tc>
                <a:tc>
                  <a:txBody>
                    <a:bodyPr/>
                    <a:lstStyle/>
                    <a:p>
                      <a:pPr marL="0" lvl="0" indent="0" algn="ctr" rtl="0">
                        <a:spcBef>
                          <a:spcPts val="0"/>
                        </a:spcBef>
                        <a:spcAft>
                          <a:spcPts val="0"/>
                        </a:spcAft>
                        <a:buNone/>
                      </a:pPr>
                      <a:r>
                        <a:rPr lang="en-US"/>
                        <a:t>2011</a:t>
                      </a:r>
                      <a:endParaRPr/>
                    </a:p>
                  </a:txBody>
                  <a:tcPr marL="91425" marR="91425" marT="91425" marB="91425"/>
                </a:tc>
                <a:tc>
                  <a:txBody>
                    <a:bodyPr/>
                    <a:lstStyle/>
                    <a:p>
                      <a:pPr marL="0" lvl="0" indent="0" algn="ctr" rtl="0">
                        <a:spcBef>
                          <a:spcPts val="0"/>
                        </a:spcBef>
                        <a:spcAft>
                          <a:spcPts val="0"/>
                        </a:spcAft>
                        <a:buNone/>
                      </a:pPr>
                      <a:r>
                        <a:rPr lang="en-US"/>
                        <a:t>2013</a:t>
                      </a:r>
                      <a:endParaRPr/>
                    </a:p>
                  </a:txBody>
                  <a:tcPr marL="91425" marR="91425" marT="91425" marB="91425"/>
                </a:tc>
                <a:extLst>
                  <a:ext uri="{0D108BD9-81ED-4DB2-BD59-A6C34878D82A}">
                    <a16:rowId xmlns:a16="http://schemas.microsoft.com/office/drawing/2014/main" val="10000"/>
                  </a:ext>
                </a:extLst>
              </a:tr>
              <a:tr h="609575">
                <a:tc>
                  <a:txBody>
                    <a:bodyPr/>
                    <a:lstStyle/>
                    <a:p>
                      <a:pPr marL="0" lvl="0" indent="0" algn="l" rtl="0">
                        <a:spcBef>
                          <a:spcPts val="0"/>
                        </a:spcBef>
                        <a:spcAft>
                          <a:spcPts val="0"/>
                        </a:spcAft>
                        <a:buNone/>
                      </a:pPr>
                      <a:r>
                        <a:rPr lang="en-US"/>
                        <a:t>Unit price$</a:t>
                      </a:r>
                      <a:endParaRPr/>
                    </a:p>
                  </a:txBody>
                  <a:tcPr marL="91425" marR="91425" marT="91425" marB="91425"/>
                </a:tc>
                <a:tc>
                  <a:txBody>
                    <a:bodyPr/>
                    <a:lstStyle/>
                    <a:p>
                      <a:pPr marL="0" lvl="0" indent="0" algn="ctr" rtl="0">
                        <a:spcBef>
                          <a:spcPts val="0"/>
                        </a:spcBef>
                        <a:spcAft>
                          <a:spcPts val="0"/>
                        </a:spcAft>
                        <a:buNone/>
                      </a:pPr>
                      <a:r>
                        <a:rPr lang="en-US"/>
                        <a:t>3,037</a:t>
                      </a:r>
                      <a:endParaRPr/>
                    </a:p>
                  </a:txBody>
                  <a:tcPr marL="91425" marR="91425" marT="91425" marB="91425"/>
                </a:tc>
                <a:tc>
                  <a:txBody>
                    <a:bodyPr/>
                    <a:lstStyle/>
                    <a:p>
                      <a:pPr marL="0" lvl="0" indent="0" algn="ctr" rtl="0">
                        <a:spcBef>
                          <a:spcPts val="0"/>
                        </a:spcBef>
                        <a:spcAft>
                          <a:spcPts val="0"/>
                        </a:spcAft>
                        <a:buNone/>
                      </a:pPr>
                      <a:r>
                        <a:rPr lang="en-US"/>
                        <a:t>2,224</a:t>
                      </a:r>
                      <a:endParaRPr/>
                    </a:p>
                  </a:txBody>
                  <a:tcPr marL="91425" marR="91425" marT="91425" marB="91425"/>
                </a:tc>
                <a:extLst>
                  <a:ext uri="{0D108BD9-81ED-4DB2-BD59-A6C34878D82A}">
                    <a16:rowId xmlns:a16="http://schemas.microsoft.com/office/drawing/2014/main" val="10001"/>
                  </a:ext>
                </a:extLst>
              </a:tr>
              <a:tr h="822925">
                <a:tc>
                  <a:txBody>
                    <a:bodyPr/>
                    <a:lstStyle/>
                    <a:p>
                      <a:pPr marL="0" marR="0" lvl="0" indent="0" algn="l" rtl="0">
                        <a:lnSpc>
                          <a:spcPct val="100000"/>
                        </a:lnSpc>
                        <a:spcBef>
                          <a:spcPts val="0"/>
                        </a:spcBef>
                        <a:spcAft>
                          <a:spcPts val="0"/>
                        </a:spcAft>
                        <a:buNone/>
                      </a:pPr>
                      <a:r>
                        <a:rPr lang="en-US"/>
                        <a:t>Average amount sold K$</a:t>
                      </a:r>
                      <a:endParaRPr/>
                    </a:p>
                  </a:txBody>
                  <a:tcPr marL="91425" marR="91425" marT="91425" marB="91425"/>
                </a:tc>
                <a:tc>
                  <a:txBody>
                    <a:bodyPr/>
                    <a:lstStyle/>
                    <a:p>
                      <a:pPr marL="0" marR="0" lvl="0" indent="0" algn="l" rtl="0">
                        <a:lnSpc>
                          <a:spcPct val="100000"/>
                        </a:lnSpc>
                        <a:spcBef>
                          <a:spcPts val="0"/>
                        </a:spcBef>
                        <a:spcAft>
                          <a:spcPts val="0"/>
                        </a:spcAft>
                        <a:buNone/>
                      </a:pPr>
                      <a:r>
                        <a:rPr lang="en-US"/>
                        <a:t>14</a:t>
                      </a:r>
                      <a:endParaRPr/>
                    </a:p>
                  </a:txBody>
                  <a:tcPr marL="91425" marR="91425" marT="91425" marB="91425"/>
                </a:tc>
                <a:tc>
                  <a:txBody>
                    <a:bodyPr/>
                    <a:lstStyle/>
                    <a:p>
                      <a:pPr marL="0" marR="0" lvl="0" indent="0" algn="l" rtl="0">
                        <a:lnSpc>
                          <a:spcPct val="100000"/>
                        </a:lnSpc>
                        <a:spcBef>
                          <a:spcPts val="0"/>
                        </a:spcBef>
                        <a:spcAft>
                          <a:spcPts val="0"/>
                        </a:spcAft>
                        <a:buNone/>
                      </a:pPr>
                      <a:r>
                        <a:rPr lang="en-US"/>
                        <a:t>11 </a:t>
                      </a:r>
                      <a:endParaRPr/>
                    </a:p>
                  </a:txBody>
                  <a:tcPr marL="91425" marR="91425" marT="91425" marB="91425"/>
                </a:tc>
                <a:extLst>
                  <a:ext uri="{0D108BD9-81ED-4DB2-BD59-A6C34878D82A}">
                    <a16:rowId xmlns:a16="http://schemas.microsoft.com/office/drawing/2014/main" val="10002"/>
                  </a:ext>
                </a:extLst>
              </a:tr>
            </a:tbl>
          </a:graphicData>
        </a:graphic>
      </p:graphicFrame>
      <p:sp>
        <p:nvSpPr>
          <p:cNvPr id="445" name="Google Shape;445;p39"/>
          <p:cNvSpPr txBox="1"/>
          <p:nvPr/>
        </p:nvSpPr>
        <p:spPr>
          <a:xfrm>
            <a:off x="11133600" y="1689300"/>
            <a:ext cx="3050400" cy="461700"/>
          </a:xfrm>
          <a:prstGeom prst="rect">
            <a:avLst/>
          </a:prstGeom>
          <a:noFill/>
          <a:ln>
            <a:noFill/>
          </a:ln>
        </p:spPr>
        <p:txBody>
          <a:bodyPr spcFirstLastPara="1" wrap="square" lIns="91425" tIns="91425" rIns="91425" bIns="91425" anchor="t" anchorCtr="0">
            <a:spAutoFit/>
          </a:bodyPr>
          <a:lstStyle/>
          <a:p>
            <a:pPr marL="457200" lvl="0" indent="0" algn="l" rtl="0">
              <a:lnSpc>
                <a:spcPct val="115000"/>
              </a:lnSpc>
              <a:spcBef>
                <a:spcPts val="0"/>
              </a:spcBef>
              <a:spcAft>
                <a:spcPts val="0"/>
              </a:spcAft>
              <a:buNone/>
            </a:pPr>
            <a:r>
              <a:rPr lang="en-US" sz="1800">
                <a:solidFill>
                  <a:schemeClr val="dk1"/>
                </a:solidFill>
                <a:latin typeface="Calibri"/>
                <a:ea typeface="Calibri"/>
                <a:cs typeface="Calibri"/>
                <a:sym typeface="Calibri"/>
              </a:rPr>
              <a:t>***</a:t>
            </a:r>
            <a:endParaRPr/>
          </a:p>
        </p:txBody>
      </p:sp>
      <p:pic>
        <p:nvPicPr>
          <p:cNvPr id="446" name="Google Shape;446;p39"/>
          <p:cNvPicPr preferRelativeResize="0"/>
          <p:nvPr/>
        </p:nvPicPr>
        <p:blipFill rotWithShape="1">
          <a:blip r:embed="rId3">
            <a:alphaModFix/>
          </a:blip>
          <a:srcRect l="10412" t="20859" r="24668" b="14641"/>
          <a:stretch/>
        </p:blipFill>
        <p:spPr>
          <a:xfrm>
            <a:off x="50725" y="1423350"/>
            <a:ext cx="9128152" cy="5098328"/>
          </a:xfrm>
          <a:prstGeom prst="rect">
            <a:avLst/>
          </a:prstGeom>
          <a:noFill/>
          <a:ln>
            <a:noFill/>
          </a:ln>
        </p:spPr>
      </p:pic>
      <p:cxnSp>
        <p:nvCxnSpPr>
          <p:cNvPr id="447" name="Google Shape;447;p39"/>
          <p:cNvCxnSpPr/>
          <p:nvPr/>
        </p:nvCxnSpPr>
        <p:spPr>
          <a:xfrm>
            <a:off x="11257500" y="2519225"/>
            <a:ext cx="409800" cy="280500"/>
          </a:xfrm>
          <a:prstGeom prst="straightConnector1">
            <a:avLst/>
          </a:prstGeom>
          <a:noFill/>
          <a:ln w="9525" cap="flat" cmpd="sng">
            <a:solidFill>
              <a:schemeClr val="dk2"/>
            </a:solidFill>
            <a:prstDash val="solid"/>
            <a:round/>
            <a:headEnd type="none" w="med" len="med"/>
            <a:tailEnd type="none" w="med" len="med"/>
          </a:ln>
        </p:spPr>
      </p:cxnSp>
      <p:cxnSp>
        <p:nvCxnSpPr>
          <p:cNvPr id="448" name="Google Shape;448;p39"/>
          <p:cNvCxnSpPr/>
          <p:nvPr/>
        </p:nvCxnSpPr>
        <p:spPr>
          <a:xfrm>
            <a:off x="11028900" y="3205025"/>
            <a:ext cx="409800" cy="2805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Shape 458"/>
        <p:cNvGrpSpPr/>
        <p:nvPr/>
      </p:nvGrpSpPr>
      <p:grpSpPr>
        <a:xfrm>
          <a:off x="0" y="0"/>
          <a:ext cx="0" cy="0"/>
          <a:chOff x="0" y="0"/>
          <a:chExt cx="0" cy="0"/>
        </a:xfrm>
      </p:grpSpPr>
      <p:sp>
        <p:nvSpPr>
          <p:cNvPr id="460" name="Google Shape;460;p41"/>
          <p:cNvSpPr txBox="1"/>
          <p:nvPr/>
        </p:nvSpPr>
        <p:spPr>
          <a:xfrm>
            <a:off x="88975" y="180400"/>
            <a:ext cx="4056300" cy="1200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u="sng">
                <a:solidFill>
                  <a:schemeClr val="dk1"/>
                </a:solidFill>
                <a:latin typeface="Century Gothic"/>
                <a:ea typeface="Century Gothic"/>
                <a:cs typeface="Century Gothic"/>
                <a:sym typeface="Century Gothic"/>
              </a:rPr>
              <a:t>Division analysis-</a:t>
            </a:r>
            <a:endParaRPr sz="2400" b="1" u="sng">
              <a:solidFill>
                <a:schemeClr val="dk1"/>
              </a:solidFill>
              <a:latin typeface="Century Gothic"/>
              <a:ea typeface="Century Gothic"/>
              <a:cs typeface="Century Gothic"/>
              <a:sym typeface="Century Gothic"/>
            </a:endParaRPr>
          </a:p>
          <a:p>
            <a:pPr marL="0" marR="0" lvl="0" indent="0" algn="l" rtl="0">
              <a:spcBef>
                <a:spcPts val="0"/>
              </a:spcBef>
              <a:spcAft>
                <a:spcPts val="0"/>
              </a:spcAft>
              <a:buNone/>
            </a:pPr>
            <a:r>
              <a:rPr lang="en-US" sz="2400" b="1" u="sng">
                <a:solidFill>
                  <a:schemeClr val="dk1"/>
                </a:solidFill>
                <a:latin typeface="Century Gothic"/>
                <a:ea typeface="Century Gothic"/>
                <a:cs typeface="Century Gothic"/>
                <a:sym typeface="Century Gothic"/>
              </a:rPr>
              <a:t>Life and Health insurance divisions</a:t>
            </a:r>
            <a:endParaRPr sz="2400" b="1" u="sng">
              <a:solidFill>
                <a:schemeClr val="dk1"/>
              </a:solidFill>
              <a:latin typeface="Century Gothic"/>
              <a:ea typeface="Century Gothic"/>
              <a:cs typeface="Century Gothic"/>
              <a:sym typeface="Century Gothic"/>
            </a:endParaRPr>
          </a:p>
        </p:txBody>
      </p:sp>
      <p:pic>
        <p:nvPicPr>
          <p:cNvPr id="461" name="Google Shape;461;p41"/>
          <p:cNvPicPr preferRelativeResize="0"/>
          <p:nvPr/>
        </p:nvPicPr>
        <p:blipFill rotWithShape="1">
          <a:blip r:embed="rId3">
            <a:alphaModFix/>
          </a:blip>
          <a:srcRect l="8999" t="22343" r="25215" b="13562"/>
          <a:stretch/>
        </p:blipFill>
        <p:spPr>
          <a:xfrm>
            <a:off x="5132700" y="-1"/>
            <a:ext cx="6358788" cy="3483325"/>
          </a:xfrm>
          <a:prstGeom prst="rect">
            <a:avLst/>
          </a:prstGeom>
          <a:noFill/>
          <a:ln>
            <a:noFill/>
          </a:ln>
        </p:spPr>
      </p:pic>
      <p:pic>
        <p:nvPicPr>
          <p:cNvPr id="462" name="Google Shape;462;p41"/>
          <p:cNvPicPr preferRelativeResize="0"/>
          <p:nvPr/>
        </p:nvPicPr>
        <p:blipFill rotWithShape="1">
          <a:blip r:embed="rId4">
            <a:alphaModFix/>
          </a:blip>
          <a:srcRect l="10639" t="19253" r="23397" b="14008"/>
          <a:stretch/>
        </p:blipFill>
        <p:spPr>
          <a:xfrm>
            <a:off x="5145374" y="3374675"/>
            <a:ext cx="6346113" cy="3483325"/>
          </a:xfrm>
          <a:prstGeom prst="rect">
            <a:avLst/>
          </a:prstGeom>
          <a:noFill/>
          <a:ln>
            <a:noFill/>
          </a:ln>
        </p:spPr>
      </p:pic>
      <p:sp>
        <p:nvSpPr>
          <p:cNvPr id="6" name="Google Shape;459;p41">
            <a:extLst>
              <a:ext uri="{FF2B5EF4-FFF2-40B4-BE49-F238E27FC236}">
                <a16:creationId xmlns:a16="http://schemas.microsoft.com/office/drawing/2014/main" id="{78019F6F-9896-43B8-9689-12A0D2C20A6C}"/>
              </a:ext>
            </a:extLst>
          </p:cNvPr>
          <p:cNvSpPr txBox="1"/>
          <p:nvPr/>
        </p:nvSpPr>
        <p:spPr>
          <a:xfrm>
            <a:off x="242625" y="1741661"/>
            <a:ext cx="4643700" cy="1458831"/>
          </a:xfrm>
          <a:prstGeom prst="rect">
            <a:avLst/>
          </a:prstGeom>
          <a:noFill/>
          <a:ln>
            <a:noFill/>
          </a:ln>
        </p:spPr>
        <p:txBody>
          <a:bodyPr spcFirstLastPara="1" wrap="square" lIns="91425" tIns="91425" rIns="91425" bIns="91425" anchor="t" anchorCtr="0">
            <a:spAutoFit/>
          </a:bodyPr>
          <a:lstStyle/>
          <a:p>
            <a:pPr marL="0" lvl="0" indent="0" algn="just" rtl="0">
              <a:lnSpc>
                <a:spcPct val="115000"/>
              </a:lnSpc>
              <a:spcBef>
                <a:spcPts val="0"/>
              </a:spcBef>
              <a:spcAft>
                <a:spcPts val="0"/>
              </a:spcAft>
              <a:buNone/>
            </a:pPr>
            <a:r>
              <a:rPr lang="en-US" sz="1800" dirty="0">
                <a:solidFill>
                  <a:schemeClr val="dk1"/>
                </a:solidFill>
                <a:latin typeface="Calibri"/>
                <a:ea typeface="Calibri"/>
                <a:cs typeface="Calibri"/>
                <a:sym typeface="Calibri"/>
              </a:rPr>
              <a:t>While the revenues in both life and health insurance are </a:t>
            </a:r>
            <a:r>
              <a:rPr lang="en-US" sz="1800" dirty="0">
                <a:latin typeface="Calibri"/>
                <a:ea typeface="Calibri"/>
                <a:cs typeface="Calibri"/>
                <a:sym typeface="Calibri"/>
              </a:rPr>
              <a:t>consistently increasing, it seem that Happy insurance is reducing the property division</a:t>
            </a:r>
            <a:r>
              <a:rPr lang="en-US" sz="1800" dirty="0">
                <a:solidFill>
                  <a:schemeClr val="dk1"/>
                </a:solidFill>
                <a:latin typeface="Calibri"/>
                <a:ea typeface="Calibri"/>
                <a:cs typeface="Calibri"/>
                <a:sym typeface="Calibri"/>
              </a:rPr>
              <a:t>.</a:t>
            </a:r>
            <a:endParaRPr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Shape 452"/>
        <p:cNvGrpSpPr/>
        <p:nvPr/>
      </p:nvGrpSpPr>
      <p:grpSpPr>
        <a:xfrm>
          <a:off x="0" y="0"/>
          <a:ext cx="0" cy="0"/>
          <a:chOff x="0" y="0"/>
          <a:chExt cx="0" cy="0"/>
        </a:xfrm>
      </p:grpSpPr>
      <p:sp>
        <p:nvSpPr>
          <p:cNvPr id="453" name="Google Shape;453;p40"/>
          <p:cNvSpPr txBox="1"/>
          <p:nvPr/>
        </p:nvSpPr>
        <p:spPr>
          <a:xfrm>
            <a:off x="107825" y="475525"/>
            <a:ext cx="9920400" cy="780300"/>
          </a:xfrm>
          <a:prstGeom prst="rect">
            <a:avLst/>
          </a:prstGeom>
          <a:noFill/>
          <a:ln>
            <a:noFill/>
          </a:ln>
        </p:spPr>
        <p:txBody>
          <a:bodyPr spcFirstLastPara="1" wrap="square" lIns="91425" tIns="91425" rIns="91425" bIns="91425" anchor="t" anchorCtr="0">
            <a:spAutoFit/>
          </a:bodyPr>
          <a:lstStyle/>
          <a:p>
            <a:pPr marL="0" lvl="0" indent="0" algn="just" rtl="0">
              <a:lnSpc>
                <a:spcPct val="115000"/>
              </a:lnSpc>
              <a:spcBef>
                <a:spcPts val="0"/>
              </a:spcBef>
              <a:spcAft>
                <a:spcPts val="1000"/>
              </a:spcAft>
              <a:buNone/>
            </a:pPr>
            <a:r>
              <a:rPr lang="en-US" sz="1800">
                <a:latin typeface="Calibri"/>
                <a:ea typeface="Calibri"/>
                <a:cs typeface="Calibri"/>
                <a:sym typeface="Calibri"/>
              </a:rPr>
              <a:t>In the health insurance division the order average is the largest due to the expensive unit price in this division. Which means that few orders are responsible for the good revenue. </a:t>
            </a:r>
            <a:endParaRPr>
              <a:solidFill>
                <a:srgbClr val="FF0000"/>
              </a:solidFill>
            </a:endParaRPr>
          </a:p>
        </p:txBody>
      </p:sp>
      <p:pic>
        <p:nvPicPr>
          <p:cNvPr id="454" name="Google Shape;454;p40"/>
          <p:cNvPicPr preferRelativeResize="0"/>
          <p:nvPr/>
        </p:nvPicPr>
        <p:blipFill rotWithShape="1">
          <a:blip r:embed="rId3">
            <a:alphaModFix/>
          </a:blip>
          <a:srcRect l="8999" t="22343" r="25215" b="13562"/>
          <a:stretch/>
        </p:blipFill>
        <p:spPr>
          <a:xfrm>
            <a:off x="107825" y="1339784"/>
            <a:ext cx="9920401" cy="5434366"/>
          </a:xfrm>
          <a:prstGeom prst="rect">
            <a:avLst/>
          </a:prstGeom>
          <a:noFill/>
          <a:ln>
            <a:noFill/>
          </a:ln>
        </p:spPr>
      </p:pic>
      <p:sp>
        <p:nvSpPr>
          <p:cNvPr id="4" name="Google Shape;442;p39">
            <a:extLst>
              <a:ext uri="{FF2B5EF4-FFF2-40B4-BE49-F238E27FC236}">
                <a16:creationId xmlns:a16="http://schemas.microsoft.com/office/drawing/2014/main" id="{5073F392-B0EC-47AF-A456-25B71C72DE19}"/>
              </a:ext>
            </a:extLst>
          </p:cNvPr>
          <p:cNvSpPr txBox="1"/>
          <p:nvPr/>
        </p:nvSpPr>
        <p:spPr>
          <a:xfrm>
            <a:off x="0" y="-18310"/>
            <a:ext cx="10377000" cy="461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u="sng" dirty="0">
                <a:solidFill>
                  <a:schemeClr val="dk1"/>
                </a:solidFill>
                <a:latin typeface="Century Gothic"/>
                <a:ea typeface="Century Gothic"/>
                <a:cs typeface="Century Gothic"/>
                <a:sym typeface="Century Gothic"/>
              </a:rPr>
              <a:t>Division analysis- Health Insurance</a:t>
            </a:r>
            <a:endParaRPr sz="2400" b="1" u="sng" dirty="0">
              <a:solidFill>
                <a:schemeClr val="dk1"/>
              </a:solidFill>
              <a:latin typeface="Century Gothic"/>
              <a:ea typeface="Century Gothic"/>
              <a:cs typeface="Century Gothic"/>
              <a:sym typeface="Century Gothic"/>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Shape 472"/>
        <p:cNvGrpSpPr/>
        <p:nvPr/>
      </p:nvGrpSpPr>
      <p:grpSpPr>
        <a:xfrm>
          <a:off x="0" y="0"/>
          <a:ext cx="0" cy="0"/>
          <a:chOff x="0" y="0"/>
          <a:chExt cx="0" cy="0"/>
        </a:xfrm>
      </p:grpSpPr>
      <p:pic>
        <p:nvPicPr>
          <p:cNvPr id="473" name="Google Shape;473;p43"/>
          <p:cNvPicPr preferRelativeResize="0"/>
          <p:nvPr/>
        </p:nvPicPr>
        <p:blipFill>
          <a:blip r:embed="rId3">
            <a:alphaModFix/>
          </a:blip>
          <a:stretch>
            <a:fillRect/>
          </a:stretch>
        </p:blipFill>
        <p:spPr>
          <a:xfrm>
            <a:off x="152400" y="152400"/>
            <a:ext cx="10591800" cy="5695950"/>
          </a:xfrm>
          <a:prstGeom prst="rect">
            <a:avLst/>
          </a:prstGeom>
          <a:noFill/>
          <a:ln>
            <a:noFill/>
          </a:ln>
        </p:spPr>
      </p:pic>
      <p:sp>
        <p:nvSpPr>
          <p:cNvPr id="2" name="Arrow: Left 1">
            <a:extLst>
              <a:ext uri="{FF2B5EF4-FFF2-40B4-BE49-F238E27FC236}">
                <a16:creationId xmlns:a16="http://schemas.microsoft.com/office/drawing/2014/main" id="{A3A0880C-DDF1-43ED-B4AD-0C16272E6D47}"/>
              </a:ext>
            </a:extLst>
          </p:cNvPr>
          <p:cNvSpPr/>
          <p:nvPr/>
        </p:nvSpPr>
        <p:spPr>
          <a:xfrm>
            <a:off x="1114425" y="6115050"/>
            <a:ext cx="2300288" cy="59055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Shape 477"/>
        <p:cNvGrpSpPr/>
        <p:nvPr/>
      </p:nvGrpSpPr>
      <p:grpSpPr>
        <a:xfrm>
          <a:off x="0" y="0"/>
          <a:ext cx="0" cy="0"/>
          <a:chOff x="0" y="0"/>
          <a:chExt cx="0" cy="0"/>
        </a:xfrm>
      </p:grpSpPr>
      <p:sp>
        <p:nvSpPr>
          <p:cNvPr id="478" name="Google Shape;478;p44"/>
          <p:cNvSpPr txBox="1"/>
          <p:nvPr/>
        </p:nvSpPr>
        <p:spPr>
          <a:xfrm>
            <a:off x="0" y="498765"/>
            <a:ext cx="10377055"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u="sng">
                <a:solidFill>
                  <a:schemeClr val="dk1"/>
                </a:solidFill>
                <a:latin typeface="Century Gothic"/>
                <a:ea typeface="Century Gothic"/>
                <a:cs typeface="Century Gothic"/>
                <a:sym typeface="Century Gothic"/>
              </a:rPr>
              <a:t>Returns analysis</a:t>
            </a:r>
            <a:endParaRPr sz="2400" b="1" u="sng">
              <a:solidFill>
                <a:schemeClr val="dk1"/>
              </a:solidFill>
              <a:latin typeface="Century Gothic"/>
              <a:ea typeface="Century Gothic"/>
              <a:cs typeface="Century Gothic"/>
              <a:sym typeface="Century Gothic"/>
            </a:endParaRPr>
          </a:p>
        </p:txBody>
      </p:sp>
      <p:sp>
        <p:nvSpPr>
          <p:cNvPr id="479" name="Google Shape;479;p44"/>
          <p:cNvSpPr txBox="1"/>
          <p:nvPr/>
        </p:nvSpPr>
        <p:spPr>
          <a:xfrm>
            <a:off x="-4" y="960429"/>
            <a:ext cx="11774700" cy="1754700"/>
          </a:xfrm>
          <a:prstGeom prst="rect">
            <a:avLst/>
          </a:prstGeom>
          <a:noFill/>
          <a:ln>
            <a:noFill/>
          </a:ln>
        </p:spPr>
        <p:txBody>
          <a:bodyPr spcFirstLastPara="1" wrap="square" lIns="91425" tIns="45700" rIns="91425" bIns="45700" anchor="t" anchorCtr="0">
            <a:spAutoFit/>
          </a:bodyPr>
          <a:lstStyle/>
          <a:p>
            <a:pPr marL="457200" marR="0" lvl="0" indent="-342900" algn="just" rtl="0">
              <a:spcBef>
                <a:spcPts val="0"/>
              </a:spcBef>
              <a:spcAft>
                <a:spcPts val="0"/>
              </a:spcAft>
              <a:buSzPts val="1800"/>
              <a:buFont typeface="Calibri"/>
              <a:buChar char="❖"/>
            </a:pPr>
            <a:r>
              <a:rPr lang="en-US" sz="1800">
                <a:latin typeface="Calibri"/>
                <a:ea typeface="Calibri"/>
                <a:cs typeface="Calibri"/>
                <a:sym typeface="Calibri"/>
              </a:rPr>
              <a:t>KPI was created. The goal was defined as 3.42%</a:t>
            </a:r>
            <a:r>
              <a:rPr lang="en-US" sz="1800">
                <a:solidFill>
                  <a:srgbClr val="FF0000"/>
                </a:solidFill>
                <a:latin typeface="Calibri"/>
                <a:ea typeface="Calibri"/>
                <a:cs typeface="Calibri"/>
                <a:sym typeface="Calibri"/>
              </a:rPr>
              <a:t> </a:t>
            </a:r>
            <a:r>
              <a:rPr lang="en-US" sz="1800">
                <a:latin typeface="Calibri"/>
                <a:ea typeface="Calibri"/>
                <a:cs typeface="Calibri"/>
                <a:sym typeface="Calibri"/>
              </a:rPr>
              <a:t>(average of returns in the last 3 years + 10% = 4.1%)</a:t>
            </a:r>
            <a:endParaRPr sz="1800">
              <a:latin typeface="Calibri"/>
              <a:ea typeface="Calibri"/>
              <a:cs typeface="Calibri"/>
              <a:sym typeface="Calibri"/>
            </a:endParaRPr>
          </a:p>
          <a:p>
            <a:pPr marL="914400" marR="0" lvl="1" indent="-342900" algn="just" rtl="0">
              <a:spcBef>
                <a:spcPts val="0"/>
              </a:spcBef>
              <a:spcAft>
                <a:spcPts val="0"/>
              </a:spcAft>
              <a:buSzPts val="1800"/>
              <a:buFont typeface="Calibri"/>
              <a:buChar char="➢"/>
            </a:pPr>
            <a:r>
              <a:rPr lang="en-US" sz="1800">
                <a:latin typeface="Calibri"/>
                <a:ea typeface="Calibri"/>
                <a:cs typeface="Calibri"/>
                <a:sym typeface="Calibri"/>
              </a:rPr>
              <a:t>Less than 3.42 &lt; Green</a:t>
            </a:r>
            <a:endParaRPr sz="1800">
              <a:latin typeface="Calibri"/>
              <a:ea typeface="Calibri"/>
              <a:cs typeface="Calibri"/>
              <a:sym typeface="Calibri"/>
            </a:endParaRPr>
          </a:p>
          <a:p>
            <a:pPr marL="914400" marR="0" lvl="1" indent="-342900" algn="just" rtl="0">
              <a:spcBef>
                <a:spcPts val="0"/>
              </a:spcBef>
              <a:spcAft>
                <a:spcPts val="0"/>
              </a:spcAft>
              <a:buSzPts val="1800"/>
              <a:buFont typeface="Calibri"/>
              <a:buChar char="➢"/>
            </a:pPr>
            <a:r>
              <a:rPr lang="en-US" sz="1800">
                <a:latin typeface="Calibri"/>
                <a:ea typeface="Calibri"/>
                <a:cs typeface="Calibri"/>
                <a:sym typeface="Calibri"/>
              </a:rPr>
              <a:t>Greater than 4.1 &gt; Red </a:t>
            </a:r>
            <a:endParaRPr sz="1800">
              <a:latin typeface="Calibri"/>
              <a:ea typeface="Calibri"/>
              <a:cs typeface="Calibri"/>
              <a:sym typeface="Calibri"/>
            </a:endParaRPr>
          </a:p>
          <a:p>
            <a:pPr marL="914400" marR="0" lvl="1" indent="-342900" algn="just" rtl="0">
              <a:spcBef>
                <a:spcPts val="0"/>
              </a:spcBef>
              <a:spcAft>
                <a:spcPts val="0"/>
              </a:spcAft>
              <a:buSzPts val="1800"/>
              <a:buFont typeface="Calibri"/>
              <a:buChar char="➢"/>
            </a:pPr>
            <a:r>
              <a:rPr lang="en-US" sz="1800">
                <a:latin typeface="Calibri"/>
                <a:ea typeface="Calibri"/>
                <a:cs typeface="Calibri"/>
                <a:sym typeface="Calibri"/>
              </a:rPr>
              <a:t>Between - Yellow</a:t>
            </a:r>
            <a:endParaRPr sz="1800">
              <a:latin typeface="Calibri"/>
              <a:ea typeface="Calibri"/>
              <a:cs typeface="Calibri"/>
              <a:sym typeface="Calibri"/>
            </a:endParaRPr>
          </a:p>
          <a:p>
            <a:pPr marL="0" marR="0" lvl="0" indent="0" algn="just" rtl="0">
              <a:spcBef>
                <a:spcPts val="0"/>
              </a:spcBef>
              <a:spcAft>
                <a:spcPts val="0"/>
              </a:spcAft>
              <a:buNone/>
            </a:pPr>
            <a:endParaRPr sz="1800">
              <a:solidFill>
                <a:srgbClr val="FF0000"/>
              </a:solidFill>
              <a:latin typeface="Calibri"/>
              <a:ea typeface="Calibri"/>
              <a:cs typeface="Calibri"/>
              <a:sym typeface="Calibri"/>
            </a:endParaRPr>
          </a:p>
          <a:p>
            <a:pPr marL="0" marR="0" lvl="0" indent="0" algn="just" rtl="0">
              <a:spcBef>
                <a:spcPts val="0"/>
              </a:spcBef>
              <a:spcAft>
                <a:spcPts val="0"/>
              </a:spcAft>
              <a:buNone/>
            </a:pPr>
            <a:endParaRPr sz="1800">
              <a:solidFill>
                <a:srgbClr val="FF0000"/>
              </a:solidFill>
              <a:latin typeface="Calibri"/>
              <a:ea typeface="Calibri"/>
              <a:cs typeface="Calibri"/>
              <a:sym typeface="Calibri"/>
            </a:endParaRPr>
          </a:p>
        </p:txBody>
      </p:sp>
      <p:sp>
        <p:nvSpPr>
          <p:cNvPr id="480" name="Google Shape;480;p44"/>
          <p:cNvSpPr txBox="1"/>
          <p:nvPr/>
        </p:nvSpPr>
        <p:spPr>
          <a:xfrm>
            <a:off x="93600" y="2151750"/>
            <a:ext cx="8576100" cy="4603800"/>
          </a:xfrm>
          <a:prstGeom prst="rect">
            <a:avLst/>
          </a:prstGeom>
          <a:noFill/>
          <a:ln>
            <a:noFill/>
          </a:ln>
        </p:spPr>
        <p:txBody>
          <a:bodyPr spcFirstLastPara="1" wrap="square" lIns="91425" tIns="91425" rIns="91425" bIns="91425" anchor="t" anchorCtr="0">
            <a:spAutoFit/>
          </a:bodyPr>
          <a:lstStyle/>
          <a:p>
            <a:pPr marL="0" lvl="0" indent="0" algn="just" rtl="0">
              <a:lnSpc>
                <a:spcPct val="115000"/>
              </a:lnSpc>
              <a:spcBef>
                <a:spcPts val="0"/>
              </a:spcBef>
              <a:spcAft>
                <a:spcPts val="0"/>
              </a:spcAft>
              <a:buNone/>
            </a:pPr>
            <a:r>
              <a:rPr lang="en-US" sz="1800">
                <a:latin typeface="Calibri"/>
                <a:ea typeface="Calibri"/>
                <a:cs typeface="Calibri"/>
                <a:sym typeface="Calibri"/>
              </a:rPr>
              <a:t>Returns – over the years 2011-2013 the share of returns out of the revenues is basically constant at approx. 3% and relatively low – a vote of confidence of the company’s customers. </a:t>
            </a:r>
            <a:endParaRPr sz="1800">
              <a:latin typeface="Calibri"/>
              <a:ea typeface="Calibri"/>
              <a:cs typeface="Calibri"/>
              <a:sym typeface="Calibri"/>
            </a:endParaRPr>
          </a:p>
          <a:p>
            <a:pPr marL="0" lvl="0" indent="0" algn="just" rtl="0">
              <a:lnSpc>
                <a:spcPct val="115000"/>
              </a:lnSpc>
              <a:spcBef>
                <a:spcPts val="0"/>
              </a:spcBef>
              <a:spcAft>
                <a:spcPts val="0"/>
              </a:spcAft>
              <a:buNone/>
            </a:pPr>
            <a:r>
              <a:rPr lang="en-US" sz="1800">
                <a:latin typeface="Calibri"/>
                <a:ea typeface="Calibri"/>
                <a:cs typeface="Calibri"/>
                <a:sym typeface="Calibri"/>
              </a:rPr>
              <a:t>It is possible that dividing the revenues into geographic segments reveals the cultural differences between the customers regions: </a:t>
            </a:r>
            <a:endParaRPr sz="1800">
              <a:latin typeface="Calibri"/>
              <a:ea typeface="Calibri"/>
              <a:cs typeface="Calibri"/>
              <a:sym typeface="Calibri"/>
            </a:endParaRPr>
          </a:p>
          <a:p>
            <a:pPr marL="0" lvl="0" indent="0" algn="just" rtl="0">
              <a:lnSpc>
                <a:spcPct val="115000"/>
              </a:lnSpc>
              <a:spcBef>
                <a:spcPts val="0"/>
              </a:spcBef>
              <a:spcAft>
                <a:spcPts val="0"/>
              </a:spcAft>
              <a:buNone/>
            </a:pPr>
            <a:r>
              <a:rPr lang="en-US" sz="1800">
                <a:latin typeface="Calibri"/>
                <a:ea typeface="Calibri"/>
                <a:cs typeface="Calibri"/>
                <a:sym typeface="Calibri"/>
              </a:rPr>
              <a:t>while </a:t>
            </a:r>
            <a:r>
              <a:rPr lang="en-US" sz="1800" u="sng">
                <a:latin typeface="Calibri"/>
                <a:ea typeface="Calibri"/>
                <a:cs typeface="Calibri"/>
                <a:sym typeface="Calibri"/>
              </a:rPr>
              <a:t>in APAC the customers do not  tend to return their purchases (0.8%)</a:t>
            </a:r>
            <a:r>
              <a:rPr lang="en-US" sz="1800">
                <a:latin typeface="Calibri"/>
                <a:ea typeface="Calibri"/>
                <a:cs typeface="Calibri"/>
                <a:sym typeface="Calibri"/>
              </a:rPr>
              <a:t>, customers in the </a:t>
            </a:r>
            <a:r>
              <a:rPr lang="en-US" sz="1800" u="sng">
                <a:latin typeface="Calibri"/>
                <a:ea typeface="Calibri"/>
                <a:cs typeface="Calibri"/>
                <a:sym typeface="Calibri"/>
              </a:rPr>
              <a:t>America’s</a:t>
            </a:r>
            <a:r>
              <a:rPr lang="en-US" sz="1800">
                <a:latin typeface="Calibri"/>
                <a:ea typeface="Calibri"/>
                <a:cs typeface="Calibri"/>
                <a:sym typeface="Calibri"/>
              </a:rPr>
              <a:t> are more picky and tend to </a:t>
            </a:r>
            <a:r>
              <a:rPr lang="en-US" sz="1800" u="sng">
                <a:latin typeface="Calibri"/>
                <a:ea typeface="Calibri"/>
                <a:cs typeface="Calibri"/>
                <a:sym typeface="Calibri"/>
              </a:rPr>
              <a:t>return more orders – (6%)</a:t>
            </a:r>
            <a:r>
              <a:rPr lang="en-US" sz="1800">
                <a:latin typeface="Calibri"/>
                <a:ea typeface="Calibri"/>
                <a:cs typeface="Calibri"/>
                <a:sym typeface="Calibri"/>
              </a:rPr>
              <a:t> (</a:t>
            </a:r>
            <a:r>
              <a:rPr lang="en-US" sz="1800" u="sng">
                <a:latin typeface="Calibri"/>
                <a:ea typeface="Calibri"/>
                <a:cs typeface="Calibri"/>
                <a:sym typeface="Calibri"/>
              </a:rPr>
              <a:t>EMEA Customers are somewhere in between</a:t>
            </a:r>
            <a:r>
              <a:rPr lang="en-US" sz="1800">
                <a:latin typeface="Calibri"/>
                <a:ea typeface="Calibri"/>
                <a:cs typeface="Calibri"/>
                <a:sym typeface="Calibri"/>
              </a:rPr>
              <a:t>, with a share of </a:t>
            </a:r>
            <a:r>
              <a:rPr lang="en-US" sz="1800" u="sng">
                <a:latin typeface="Calibri"/>
                <a:ea typeface="Calibri"/>
                <a:cs typeface="Calibri"/>
                <a:sym typeface="Calibri"/>
              </a:rPr>
              <a:t>returns of 2.7%</a:t>
            </a:r>
            <a:r>
              <a:rPr lang="en-US" sz="1800">
                <a:latin typeface="Calibri"/>
                <a:ea typeface="Calibri"/>
                <a:cs typeface="Calibri"/>
                <a:sym typeface="Calibri"/>
              </a:rPr>
              <a:t>. </a:t>
            </a:r>
            <a:endParaRPr sz="1800">
              <a:latin typeface="Calibri"/>
              <a:ea typeface="Calibri"/>
              <a:cs typeface="Calibri"/>
              <a:sym typeface="Calibri"/>
            </a:endParaRPr>
          </a:p>
          <a:p>
            <a:pPr marL="0" lvl="0" indent="0" algn="just" rtl="0">
              <a:lnSpc>
                <a:spcPct val="115000"/>
              </a:lnSpc>
              <a:spcBef>
                <a:spcPts val="0"/>
              </a:spcBef>
              <a:spcAft>
                <a:spcPts val="0"/>
              </a:spcAft>
              <a:buNone/>
            </a:pPr>
            <a:r>
              <a:rPr lang="en-US" sz="1800">
                <a:latin typeface="Calibri"/>
                <a:ea typeface="Calibri"/>
                <a:cs typeface="Calibri"/>
                <a:sym typeface="Calibri"/>
              </a:rPr>
              <a:t>An alternative reason for the differences in share of return can be the diligent work of the company’s employees in APAC that make an effort to custom the right product to the costumers needs (there is not enough data to show the actual reasons for the share of return differences). </a:t>
            </a:r>
            <a:r>
              <a:rPr lang="en-US" sz="1800" u="sng">
                <a:latin typeface="Calibri"/>
                <a:ea typeface="Calibri"/>
                <a:cs typeface="Calibri"/>
                <a:sym typeface="Calibri"/>
              </a:rPr>
              <a:t>Regarding the share of return in the product segments, it is clear that the rate of return is significantly lower in the Health division (1.8%) as on the other 2 divisions the rate is higher than 4%</a:t>
            </a:r>
            <a:r>
              <a:rPr lang="en-US" sz="1100" u="sng">
                <a:solidFill>
                  <a:schemeClr val="dk1"/>
                </a:solidFill>
                <a:latin typeface="Calibri"/>
                <a:ea typeface="Calibri"/>
                <a:cs typeface="Calibri"/>
                <a:sym typeface="Calibri"/>
              </a:rPr>
              <a:t>.</a:t>
            </a:r>
            <a:endParaRPr sz="1100" u="sng">
              <a:solidFill>
                <a:schemeClr val="dk1"/>
              </a:solidFill>
              <a:latin typeface="Calibri"/>
              <a:ea typeface="Calibri"/>
              <a:cs typeface="Calibri"/>
              <a:sym typeface="Calibri"/>
            </a:endParaRPr>
          </a:p>
        </p:txBody>
      </p:sp>
      <p:pic>
        <p:nvPicPr>
          <p:cNvPr id="481" name="Google Shape;481;p44"/>
          <p:cNvPicPr preferRelativeResize="0"/>
          <p:nvPr/>
        </p:nvPicPr>
        <p:blipFill>
          <a:blip r:embed="rId3">
            <a:alphaModFix/>
          </a:blip>
          <a:stretch>
            <a:fillRect/>
          </a:stretch>
        </p:blipFill>
        <p:spPr>
          <a:xfrm>
            <a:off x="8669700" y="1820224"/>
            <a:ext cx="3522250" cy="3564600"/>
          </a:xfrm>
          <a:prstGeom prst="rect">
            <a:avLst/>
          </a:prstGeom>
          <a:noFill/>
          <a:ln>
            <a:noFill/>
          </a:ln>
        </p:spPr>
      </p:pic>
      <p:sp>
        <p:nvSpPr>
          <p:cNvPr id="482" name="Google Shape;482;p44"/>
          <p:cNvSpPr txBox="1"/>
          <p:nvPr/>
        </p:nvSpPr>
        <p:spPr>
          <a:xfrm>
            <a:off x="10071525" y="5492650"/>
            <a:ext cx="2120400" cy="369300"/>
          </a:xfrm>
          <a:prstGeom prst="rect">
            <a:avLst/>
          </a:prstGeom>
          <a:solidFill>
            <a:srgbClr val="FFFF00"/>
          </a:solid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1800" b="1">
                <a:latin typeface="Calibri"/>
                <a:ea typeface="Calibri"/>
                <a:cs typeface="Calibri"/>
                <a:sym typeface="Calibri"/>
              </a:rPr>
              <a:t>See previous slide</a:t>
            </a:r>
            <a:endParaRPr sz="1800" b="1">
              <a:solidFill>
                <a:srgbClr val="FF0000"/>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Shape 300"/>
        <p:cNvGrpSpPr/>
        <p:nvPr/>
      </p:nvGrpSpPr>
      <p:grpSpPr>
        <a:xfrm>
          <a:off x="0" y="0"/>
          <a:ext cx="0" cy="0"/>
          <a:chOff x="0" y="0"/>
          <a:chExt cx="0" cy="0"/>
        </a:xfrm>
      </p:grpSpPr>
      <p:sp>
        <p:nvSpPr>
          <p:cNvPr id="301" name="Google Shape;301;p21"/>
          <p:cNvSpPr txBox="1"/>
          <p:nvPr/>
        </p:nvSpPr>
        <p:spPr>
          <a:xfrm>
            <a:off x="575187" y="1395022"/>
            <a:ext cx="11430000" cy="831000"/>
          </a:xfrm>
          <a:prstGeom prst="rect">
            <a:avLst/>
          </a:prstGeom>
          <a:noFill/>
          <a:ln>
            <a:noFill/>
          </a:ln>
        </p:spPr>
        <p:txBody>
          <a:bodyPr spcFirstLastPara="1" wrap="square" lIns="91425" tIns="45700" rIns="91425" bIns="45700" anchor="t" anchorCtr="0">
            <a:spAutoFit/>
          </a:bodyPr>
          <a:lstStyle/>
          <a:p>
            <a:pPr marL="457200" marR="0" lvl="0" indent="-381000" algn="l" rtl="0">
              <a:spcBef>
                <a:spcPts val="0"/>
              </a:spcBef>
              <a:spcAft>
                <a:spcPts val="0"/>
              </a:spcAft>
              <a:buClr>
                <a:srgbClr val="222222"/>
              </a:buClr>
              <a:buSzPts val="2400"/>
              <a:buAutoNum type="arabicPeriod"/>
            </a:pPr>
            <a:r>
              <a:rPr lang="en-US" sz="2400">
                <a:solidFill>
                  <a:srgbClr val="222222"/>
                </a:solidFill>
              </a:rPr>
              <a:t>Negative revenue is refund to the customer.</a:t>
            </a:r>
            <a:endParaRPr sz="2400">
              <a:solidFill>
                <a:srgbClr val="222222"/>
              </a:solidFill>
            </a:endParaRPr>
          </a:p>
          <a:p>
            <a:pPr marL="457200" marR="0" lvl="0" indent="-381000" algn="l" rtl="0">
              <a:spcBef>
                <a:spcPts val="0"/>
              </a:spcBef>
              <a:spcAft>
                <a:spcPts val="0"/>
              </a:spcAft>
              <a:buClr>
                <a:srgbClr val="222222"/>
              </a:buClr>
              <a:buSzPts val="2400"/>
              <a:buAutoNum type="arabicPeriod"/>
            </a:pPr>
            <a:r>
              <a:rPr lang="en-US" sz="2400">
                <a:solidFill>
                  <a:srgbClr val="222222"/>
                </a:solidFill>
              </a:rPr>
              <a:t>Happy insurance started to be active in 2011.</a:t>
            </a:r>
            <a:endParaRPr/>
          </a:p>
        </p:txBody>
      </p:sp>
      <p:sp>
        <p:nvSpPr>
          <p:cNvPr id="302" name="Google Shape;302;p21"/>
          <p:cNvSpPr txBox="1"/>
          <p:nvPr/>
        </p:nvSpPr>
        <p:spPr>
          <a:xfrm>
            <a:off x="0" y="498765"/>
            <a:ext cx="10377055"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u="sng">
                <a:solidFill>
                  <a:schemeClr val="dk1"/>
                </a:solidFill>
                <a:latin typeface="Century Gothic"/>
                <a:ea typeface="Century Gothic"/>
                <a:cs typeface="Century Gothic"/>
                <a:sym typeface="Century Gothic"/>
              </a:rPr>
              <a:t>Assumptions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Shape 306"/>
        <p:cNvGrpSpPr/>
        <p:nvPr/>
      </p:nvGrpSpPr>
      <p:grpSpPr>
        <a:xfrm>
          <a:off x="0" y="0"/>
          <a:ext cx="0" cy="0"/>
          <a:chOff x="0" y="0"/>
          <a:chExt cx="0" cy="0"/>
        </a:xfrm>
      </p:grpSpPr>
      <p:sp>
        <p:nvSpPr>
          <p:cNvPr id="307" name="Google Shape;307;p22"/>
          <p:cNvSpPr txBox="1"/>
          <p:nvPr/>
        </p:nvSpPr>
        <p:spPr>
          <a:xfrm>
            <a:off x="0" y="347190"/>
            <a:ext cx="10377000" cy="46170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2400" b="1" u="sng">
                <a:solidFill>
                  <a:schemeClr val="dk1"/>
                </a:solidFill>
                <a:latin typeface="Century Gothic"/>
                <a:ea typeface="Century Gothic"/>
                <a:cs typeface="Century Gothic"/>
                <a:sym typeface="Century Gothic"/>
              </a:rPr>
              <a:t>Problems </a:t>
            </a:r>
            <a:endParaRPr/>
          </a:p>
        </p:txBody>
      </p:sp>
      <p:graphicFrame>
        <p:nvGraphicFramePr>
          <p:cNvPr id="308" name="Google Shape;308;p22"/>
          <p:cNvGraphicFramePr/>
          <p:nvPr>
            <p:extLst>
              <p:ext uri="{D42A27DB-BD31-4B8C-83A1-F6EECF244321}">
                <p14:modId xmlns:p14="http://schemas.microsoft.com/office/powerpoint/2010/main" val="3709122871"/>
              </p:ext>
            </p:extLst>
          </p:nvPr>
        </p:nvGraphicFramePr>
        <p:xfrm>
          <a:off x="207350" y="888275"/>
          <a:ext cx="10849050" cy="5866725"/>
        </p:xfrm>
        <a:graphic>
          <a:graphicData uri="http://schemas.openxmlformats.org/drawingml/2006/table">
            <a:tbl>
              <a:tblPr>
                <a:noFill/>
                <a:tableStyleId>{2C083ABE-548C-474A-98CC-1471856C88B3}</a:tableStyleId>
              </a:tblPr>
              <a:tblGrid>
                <a:gridCol w="5185025">
                  <a:extLst>
                    <a:ext uri="{9D8B030D-6E8A-4147-A177-3AD203B41FA5}">
                      <a16:colId xmlns:a16="http://schemas.microsoft.com/office/drawing/2014/main" val="20000"/>
                    </a:ext>
                  </a:extLst>
                </a:gridCol>
                <a:gridCol w="5664025">
                  <a:extLst>
                    <a:ext uri="{9D8B030D-6E8A-4147-A177-3AD203B41FA5}">
                      <a16:colId xmlns:a16="http://schemas.microsoft.com/office/drawing/2014/main" val="20001"/>
                    </a:ext>
                  </a:extLst>
                </a:gridCol>
              </a:tblGrid>
              <a:tr h="548600">
                <a:tc>
                  <a:txBody>
                    <a:bodyPr/>
                    <a:lstStyle/>
                    <a:p>
                      <a:pPr marL="0" marR="0" lvl="0" indent="0" algn="just" rtl="0">
                        <a:lnSpc>
                          <a:spcPct val="100000"/>
                        </a:lnSpc>
                        <a:spcBef>
                          <a:spcPts val="0"/>
                        </a:spcBef>
                        <a:spcAft>
                          <a:spcPts val="0"/>
                        </a:spcAft>
                        <a:buNone/>
                      </a:pPr>
                      <a:r>
                        <a:rPr lang="en-US" sz="2400" dirty="0">
                          <a:solidFill>
                            <a:srgbClr val="222222"/>
                          </a:solidFill>
                        </a:rPr>
                        <a:t>Problem</a:t>
                      </a:r>
                      <a:endParaRPr sz="2400" dirty="0">
                        <a:solidFill>
                          <a:srgbClr val="222222"/>
                        </a:solidFill>
                      </a:endParaRPr>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chemeClr val="tx2">
                        <a:lumMod val="75000"/>
                      </a:schemeClr>
                    </a:solidFill>
                  </a:tcPr>
                </a:tc>
                <a:tc>
                  <a:txBody>
                    <a:bodyPr/>
                    <a:lstStyle/>
                    <a:p>
                      <a:pPr marL="0" marR="0" lvl="0" indent="0" algn="just" rtl="0">
                        <a:lnSpc>
                          <a:spcPct val="100000"/>
                        </a:lnSpc>
                        <a:spcBef>
                          <a:spcPts val="0"/>
                        </a:spcBef>
                        <a:spcAft>
                          <a:spcPts val="0"/>
                        </a:spcAft>
                        <a:buNone/>
                      </a:pPr>
                      <a:r>
                        <a:rPr lang="en-US" sz="2400" dirty="0">
                          <a:solidFill>
                            <a:srgbClr val="222222"/>
                          </a:solidFill>
                        </a:rPr>
                        <a:t>Solution</a:t>
                      </a:r>
                      <a:endParaRPr sz="2400" dirty="0">
                        <a:solidFill>
                          <a:srgbClr val="222222"/>
                        </a:solidFill>
                      </a:endParaRPr>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chemeClr val="tx2">
                        <a:lumMod val="75000"/>
                      </a:schemeClr>
                    </a:solidFill>
                  </a:tcPr>
                </a:tc>
                <a:extLst>
                  <a:ext uri="{0D108BD9-81ED-4DB2-BD59-A6C34878D82A}">
                    <a16:rowId xmlns:a16="http://schemas.microsoft.com/office/drawing/2014/main" val="10000"/>
                  </a:ext>
                </a:extLst>
              </a:tr>
              <a:tr h="2498775">
                <a:tc>
                  <a:txBody>
                    <a:bodyPr/>
                    <a:lstStyle/>
                    <a:p>
                      <a:pPr marL="0" marR="0" lvl="0" indent="0" algn="just" rtl="0">
                        <a:lnSpc>
                          <a:spcPct val="100000"/>
                        </a:lnSpc>
                        <a:spcBef>
                          <a:spcPts val="0"/>
                        </a:spcBef>
                        <a:spcAft>
                          <a:spcPts val="0"/>
                        </a:spcAft>
                        <a:buNone/>
                      </a:pPr>
                      <a:r>
                        <a:rPr lang="en-US" sz="2300">
                          <a:solidFill>
                            <a:srgbClr val="222222"/>
                          </a:solidFill>
                        </a:rPr>
                        <a:t>Duplicate rows appeared in the fact table</a:t>
                      </a:r>
                      <a:endParaRPr sz="2300">
                        <a:solidFill>
                          <a:srgbClr val="222222"/>
                        </a:solidFill>
                      </a:endParaRPr>
                    </a:p>
                  </a:txBody>
                  <a:tcPr marL="91425" marR="91425" marT="91425" marB="91425">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just" rtl="0">
                        <a:spcBef>
                          <a:spcPts val="0"/>
                        </a:spcBef>
                        <a:spcAft>
                          <a:spcPts val="0"/>
                        </a:spcAft>
                        <a:buNone/>
                      </a:pPr>
                      <a:r>
                        <a:rPr lang="en-US" sz="2300">
                          <a:solidFill>
                            <a:srgbClr val="222222"/>
                          </a:solidFill>
                        </a:rPr>
                        <a:t>Not to create column Quarter and year in Dim Date merged with the fact table.</a:t>
                      </a:r>
                      <a:endParaRPr sz="2300">
                        <a:solidFill>
                          <a:srgbClr val="222222"/>
                        </a:solidFill>
                      </a:endParaRPr>
                    </a:p>
                    <a:p>
                      <a:pPr marL="0" lvl="0" indent="0" algn="just" rtl="0">
                        <a:spcBef>
                          <a:spcPts val="0"/>
                        </a:spcBef>
                        <a:spcAft>
                          <a:spcPts val="0"/>
                        </a:spcAft>
                        <a:buClr>
                          <a:schemeClr val="dk1"/>
                        </a:buClr>
                        <a:buSzPts val="1100"/>
                        <a:buFont typeface="Arial"/>
                        <a:buNone/>
                      </a:pPr>
                      <a:r>
                        <a:rPr lang="en-US" sz="2300">
                          <a:solidFill>
                            <a:srgbClr val="222222"/>
                          </a:solidFill>
                        </a:rPr>
                        <a:t>The solution is to merge the column (imported from the orders table to the fact) to the existing DateKey in Dim Date (already created)</a:t>
                      </a:r>
                      <a:endParaRPr sz="2300">
                        <a:solidFill>
                          <a:srgbClr val="222222"/>
                        </a:solidFill>
                      </a:endParaRPr>
                    </a:p>
                  </a:txBody>
                  <a:tcPr marL="91425" marR="91425" marT="91425" marB="91425">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extLst>
                  <a:ext uri="{0D108BD9-81ED-4DB2-BD59-A6C34878D82A}">
                    <a16:rowId xmlns:a16="http://schemas.microsoft.com/office/drawing/2014/main" val="10001"/>
                  </a:ext>
                </a:extLst>
              </a:tr>
              <a:tr h="1234400">
                <a:tc>
                  <a:txBody>
                    <a:bodyPr/>
                    <a:lstStyle/>
                    <a:p>
                      <a:pPr marL="0" marR="0" lvl="0" indent="0" algn="just" rtl="0">
                        <a:lnSpc>
                          <a:spcPct val="100000"/>
                        </a:lnSpc>
                        <a:spcBef>
                          <a:spcPts val="0"/>
                        </a:spcBef>
                        <a:spcAft>
                          <a:spcPts val="0"/>
                        </a:spcAft>
                        <a:buNone/>
                      </a:pPr>
                      <a:r>
                        <a:rPr lang="en-US" sz="2300">
                          <a:solidFill>
                            <a:srgbClr val="222222"/>
                          </a:solidFill>
                        </a:rPr>
                        <a:t>Part of the data was displayed in ILS currency and other were displayed in USD</a:t>
                      </a:r>
                      <a:endParaRPr sz="2300">
                        <a:solidFill>
                          <a:srgbClr val="222222"/>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marR="0" lvl="0" indent="0" algn="just" rtl="0">
                        <a:lnSpc>
                          <a:spcPct val="100000"/>
                        </a:lnSpc>
                        <a:spcBef>
                          <a:spcPts val="0"/>
                        </a:spcBef>
                        <a:spcAft>
                          <a:spcPts val="0"/>
                        </a:spcAft>
                        <a:buNone/>
                      </a:pPr>
                      <a:r>
                        <a:rPr lang="en-US" sz="2300">
                          <a:solidFill>
                            <a:srgbClr val="222222"/>
                          </a:solidFill>
                        </a:rPr>
                        <a:t>Define the measure currency to dollar (USD)</a:t>
                      </a:r>
                      <a:endParaRPr sz="2300" b="1">
                        <a:solidFill>
                          <a:srgbClr val="222222"/>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extLst>
                  <a:ext uri="{0D108BD9-81ED-4DB2-BD59-A6C34878D82A}">
                    <a16:rowId xmlns:a16="http://schemas.microsoft.com/office/drawing/2014/main" val="10002"/>
                  </a:ext>
                </a:extLst>
              </a:tr>
              <a:tr h="1584925">
                <a:tc>
                  <a:txBody>
                    <a:bodyPr/>
                    <a:lstStyle/>
                    <a:p>
                      <a:pPr marL="0" marR="0" lvl="0" indent="0" algn="just" rtl="0">
                        <a:lnSpc>
                          <a:spcPct val="100000"/>
                        </a:lnSpc>
                        <a:spcBef>
                          <a:spcPts val="0"/>
                        </a:spcBef>
                        <a:spcAft>
                          <a:spcPts val="0"/>
                        </a:spcAft>
                        <a:buNone/>
                      </a:pPr>
                      <a:r>
                        <a:rPr lang="en-US" sz="2300">
                          <a:solidFill>
                            <a:srgbClr val="222222"/>
                          </a:solidFill>
                        </a:rPr>
                        <a:t>One of the Dim tables did not load </a:t>
                      </a:r>
                      <a:endParaRPr sz="2300">
                        <a:solidFill>
                          <a:srgbClr val="222222"/>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just" rtl="0">
                        <a:lnSpc>
                          <a:spcPct val="100000"/>
                        </a:lnSpc>
                        <a:spcBef>
                          <a:spcPts val="0"/>
                        </a:spcBef>
                        <a:spcAft>
                          <a:spcPts val="0"/>
                        </a:spcAft>
                        <a:buNone/>
                      </a:pPr>
                      <a:r>
                        <a:rPr lang="en-US" sz="2300" dirty="0">
                          <a:solidFill>
                            <a:srgbClr val="222222"/>
                          </a:solidFill>
                        </a:rPr>
                        <a:t>Enter Power Query </a:t>
                      </a:r>
                      <a:r>
                        <a:rPr lang="en-US" sz="2300" u="sng" dirty="0">
                          <a:solidFill>
                            <a:srgbClr val="222222"/>
                          </a:solidFill>
                        </a:rPr>
                        <a:t>from the Power Bi interface</a:t>
                      </a:r>
                      <a:r>
                        <a:rPr lang="en-US" sz="2300" dirty="0">
                          <a:solidFill>
                            <a:srgbClr val="222222"/>
                          </a:solidFill>
                        </a:rPr>
                        <a:t>  → change the setting of the same table that was not loaded → Right click → enable data </a:t>
                      </a:r>
                      <a:endParaRPr sz="2300" dirty="0">
                        <a:solidFill>
                          <a:srgbClr val="222222"/>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pic>
        <p:nvPicPr>
          <p:cNvPr id="309" name="Google Shape;309;p22"/>
          <p:cNvPicPr preferRelativeResize="0"/>
          <p:nvPr/>
        </p:nvPicPr>
        <p:blipFill>
          <a:blip r:embed="rId3">
            <a:alphaModFix/>
          </a:blip>
          <a:stretch>
            <a:fillRect/>
          </a:stretch>
        </p:blipFill>
        <p:spPr>
          <a:xfrm>
            <a:off x="6583975" y="4385925"/>
            <a:ext cx="2314950" cy="7327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Shape 313"/>
        <p:cNvGrpSpPr/>
        <p:nvPr/>
      </p:nvGrpSpPr>
      <p:grpSpPr>
        <a:xfrm>
          <a:off x="0" y="0"/>
          <a:ext cx="0" cy="0"/>
          <a:chOff x="0" y="0"/>
          <a:chExt cx="0" cy="0"/>
        </a:xfrm>
      </p:grpSpPr>
      <p:sp>
        <p:nvSpPr>
          <p:cNvPr id="314" name="Google Shape;314;p23"/>
          <p:cNvSpPr txBox="1"/>
          <p:nvPr/>
        </p:nvSpPr>
        <p:spPr>
          <a:xfrm>
            <a:off x="0" y="498765"/>
            <a:ext cx="10377055"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u="sng">
                <a:solidFill>
                  <a:schemeClr val="dk1"/>
                </a:solidFill>
                <a:latin typeface="Century Gothic"/>
                <a:ea typeface="Century Gothic"/>
                <a:cs typeface="Century Gothic"/>
                <a:sym typeface="Century Gothic"/>
              </a:rPr>
              <a:t>The process- screen shots: Setting the data </a:t>
            </a:r>
            <a:endParaRPr sz="2400" b="1" u="sng">
              <a:solidFill>
                <a:schemeClr val="dk1"/>
              </a:solidFill>
              <a:latin typeface="Century Gothic"/>
              <a:ea typeface="Century Gothic"/>
              <a:cs typeface="Century Gothic"/>
              <a:sym typeface="Century Gothic"/>
            </a:endParaRPr>
          </a:p>
        </p:txBody>
      </p:sp>
      <p:pic>
        <p:nvPicPr>
          <p:cNvPr id="315" name="Google Shape;315;p23"/>
          <p:cNvPicPr preferRelativeResize="0"/>
          <p:nvPr/>
        </p:nvPicPr>
        <p:blipFill rotWithShape="1">
          <a:blip r:embed="rId3">
            <a:alphaModFix/>
          </a:blip>
          <a:srcRect/>
          <a:stretch/>
        </p:blipFill>
        <p:spPr>
          <a:xfrm>
            <a:off x="0" y="1274617"/>
            <a:ext cx="9417158" cy="2651711"/>
          </a:xfrm>
          <a:prstGeom prst="rect">
            <a:avLst/>
          </a:prstGeom>
          <a:noFill/>
          <a:ln>
            <a:noFill/>
          </a:ln>
        </p:spPr>
      </p:pic>
      <p:sp>
        <p:nvSpPr>
          <p:cNvPr id="316" name="Google Shape;316;p23"/>
          <p:cNvSpPr txBox="1"/>
          <p:nvPr/>
        </p:nvSpPr>
        <p:spPr>
          <a:xfrm>
            <a:off x="9559636" y="1274617"/>
            <a:ext cx="2535300" cy="369300"/>
          </a:xfrm>
          <a:prstGeom prst="rect">
            <a:avLst/>
          </a:prstGeom>
          <a:solidFill>
            <a:srgbClr val="FFFF00"/>
          </a:solid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1800" b="1">
                <a:solidFill>
                  <a:schemeClr val="dk1"/>
                </a:solidFill>
                <a:latin typeface="Century Gothic"/>
                <a:ea typeface="Century Gothic"/>
                <a:cs typeface="Century Gothic"/>
                <a:sym typeface="Century Gothic"/>
              </a:rPr>
              <a:t>Merge</a:t>
            </a:r>
            <a:endParaRPr sz="1800" b="1">
              <a:solidFill>
                <a:schemeClr val="dk1"/>
              </a:solidFill>
              <a:latin typeface="Century Gothic"/>
              <a:ea typeface="Century Gothic"/>
              <a:cs typeface="Century Gothic"/>
              <a:sym typeface="Century Gothic"/>
            </a:endParaRPr>
          </a:p>
        </p:txBody>
      </p:sp>
      <p:pic>
        <p:nvPicPr>
          <p:cNvPr id="317" name="Google Shape;317;p23"/>
          <p:cNvPicPr preferRelativeResize="0"/>
          <p:nvPr/>
        </p:nvPicPr>
        <p:blipFill rotWithShape="1">
          <a:blip r:embed="rId4">
            <a:alphaModFix/>
          </a:blip>
          <a:srcRect/>
          <a:stretch/>
        </p:blipFill>
        <p:spPr>
          <a:xfrm>
            <a:off x="0" y="4240515"/>
            <a:ext cx="9933709" cy="2157079"/>
          </a:xfrm>
          <a:prstGeom prst="rect">
            <a:avLst/>
          </a:prstGeom>
          <a:noFill/>
          <a:ln>
            <a:noFill/>
          </a:ln>
        </p:spPr>
      </p:pic>
      <p:sp>
        <p:nvSpPr>
          <p:cNvPr id="318" name="Google Shape;318;p23"/>
          <p:cNvSpPr txBox="1"/>
          <p:nvPr/>
        </p:nvSpPr>
        <p:spPr>
          <a:xfrm>
            <a:off x="9933709" y="4291746"/>
            <a:ext cx="2327564" cy="369332"/>
          </a:xfrm>
          <a:prstGeom prst="rect">
            <a:avLst/>
          </a:prstGeom>
          <a:solidFill>
            <a:srgbClr val="FFFF00"/>
          </a:solid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1800" b="1">
                <a:solidFill>
                  <a:schemeClr val="dk1"/>
                </a:solidFill>
                <a:latin typeface="Century Gothic"/>
                <a:ea typeface="Century Gothic"/>
                <a:cs typeface="Century Gothic"/>
                <a:sym typeface="Century Gothic"/>
              </a:rPr>
              <a:t>Creating SK</a:t>
            </a:r>
            <a:endParaRPr sz="1800" b="1">
              <a:solidFill>
                <a:schemeClr val="dk1"/>
              </a:solidFill>
              <a:latin typeface="Century Gothic"/>
              <a:ea typeface="Century Gothic"/>
              <a:cs typeface="Century Gothic"/>
              <a:sym typeface="Century Gothic"/>
            </a:endParaRPr>
          </a:p>
        </p:txBody>
      </p:sp>
      <p:sp>
        <p:nvSpPr>
          <p:cNvPr id="319" name="Google Shape;319;p23"/>
          <p:cNvSpPr txBox="1"/>
          <p:nvPr/>
        </p:nvSpPr>
        <p:spPr>
          <a:xfrm>
            <a:off x="-63100" y="6397600"/>
            <a:ext cx="2028000" cy="461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entury Gothic"/>
                <a:ea typeface="Century Gothic"/>
                <a:cs typeface="Century Gothic"/>
                <a:sym typeface="Century Gothic"/>
              </a:rPr>
              <a:t>The process</a:t>
            </a:r>
            <a:endParaRPr sz="2400">
              <a:solidFill>
                <a:schemeClr val="dk1"/>
              </a:solidFill>
              <a:latin typeface="Century Gothic"/>
              <a:ea typeface="Century Gothic"/>
              <a:cs typeface="Century Gothic"/>
              <a:sym typeface="Century Gothic"/>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Shape 323"/>
        <p:cNvGrpSpPr/>
        <p:nvPr/>
      </p:nvGrpSpPr>
      <p:grpSpPr>
        <a:xfrm>
          <a:off x="0" y="0"/>
          <a:ext cx="0" cy="0"/>
          <a:chOff x="0" y="0"/>
          <a:chExt cx="0" cy="0"/>
        </a:xfrm>
      </p:grpSpPr>
      <p:pic>
        <p:nvPicPr>
          <p:cNvPr id="324" name="Google Shape;324;p24"/>
          <p:cNvPicPr preferRelativeResize="0"/>
          <p:nvPr/>
        </p:nvPicPr>
        <p:blipFill rotWithShape="1">
          <a:blip r:embed="rId3">
            <a:alphaModFix/>
          </a:blip>
          <a:srcRect/>
          <a:stretch/>
        </p:blipFill>
        <p:spPr>
          <a:xfrm>
            <a:off x="200450" y="1596325"/>
            <a:ext cx="9284550" cy="3333950"/>
          </a:xfrm>
          <a:prstGeom prst="rect">
            <a:avLst/>
          </a:prstGeom>
          <a:noFill/>
          <a:ln>
            <a:noFill/>
          </a:ln>
        </p:spPr>
      </p:pic>
      <p:sp>
        <p:nvSpPr>
          <p:cNvPr id="325" name="Google Shape;325;p24"/>
          <p:cNvSpPr txBox="1"/>
          <p:nvPr/>
        </p:nvSpPr>
        <p:spPr>
          <a:xfrm>
            <a:off x="0" y="498765"/>
            <a:ext cx="10377055"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u="sng">
                <a:solidFill>
                  <a:schemeClr val="dk1"/>
                </a:solidFill>
                <a:latin typeface="Century Gothic"/>
                <a:ea typeface="Century Gothic"/>
                <a:cs typeface="Century Gothic"/>
                <a:sym typeface="Century Gothic"/>
              </a:rPr>
              <a:t>NULL handling</a:t>
            </a:r>
            <a:endParaRPr sz="2400" b="1" u="sng">
              <a:solidFill>
                <a:schemeClr val="dk1"/>
              </a:solidFill>
              <a:latin typeface="Century Gothic"/>
              <a:ea typeface="Century Gothic"/>
              <a:cs typeface="Century Gothic"/>
              <a:sym typeface="Century Gothic"/>
            </a:endParaRPr>
          </a:p>
        </p:txBody>
      </p:sp>
      <p:sp>
        <p:nvSpPr>
          <p:cNvPr id="326" name="Google Shape;326;p24"/>
          <p:cNvSpPr txBox="1"/>
          <p:nvPr/>
        </p:nvSpPr>
        <p:spPr>
          <a:xfrm>
            <a:off x="-63100" y="6397600"/>
            <a:ext cx="2028000" cy="461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entury Gothic"/>
                <a:ea typeface="Century Gothic"/>
                <a:cs typeface="Century Gothic"/>
                <a:sym typeface="Century Gothic"/>
              </a:rPr>
              <a:t>The process</a:t>
            </a:r>
            <a:endParaRPr sz="2400">
              <a:solidFill>
                <a:schemeClr val="dk1"/>
              </a:solidFill>
              <a:latin typeface="Century Gothic"/>
              <a:ea typeface="Century Gothic"/>
              <a:cs typeface="Century Gothic"/>
              <a:sym typeface="Century Gothic"/>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Shape 330"/>
        <p:cNvGrpSpPr/>
        <p:nvPr/>
      </p:nvGrpSpPr>
      <p:grpSpPr>
        <a:xfrm>
          <a:off x="0" y="0"/>
          <a:ext cx="0" cy="0"/>
          <a:chOff x="0" y="0"/>
          <a:chExt cx="0" cy="0"/>
        </a:xfrm>
      </p:grpSpPr>
      <p:pic>
        <p:nvPicPr>
          <p:cNvPr id="331" name="Google Shape;331;p25"/>
          <p:cNvPicPr preferRelativeResize="0"/>
          <p:nvPr/>
        </p:nvPicPr>
        <p:blipFill>
          <a:blip r:embed="rId3">
            <a:alphaModFix/>
          </a:blip>
          <a:stretch>
            <a:fillRect/>
          </a:stretch>
        </p:blipFill>
        <p:spPr>
          <a:xfrm>
            <a:off x="165050" y="1718500"/>
            <a:ext cx="5514975" cy="3676650"/>
          </a:xfrm>
          <a:prstGeom prst="rect">
            <a:avLst/>
          </a:prstGeom>
          <a:noFill/>
          <a:ln>
            <a:noFill/>
          </a:ln>
        </p:spPr>
      </p:pic>
      <p:sp>
        <p:nvSpPr>
          <p:cNvPr id="332" name="Google Shape;332;p25"/>
          <p:cNvSpPr txBox="1"/>
          <p:nvPr/>
        </p:nvSpPr>
        <p:spPr>
          <a:xfrm>
            <a:off x="0" y="498765"/>
            <a:ext cx="10377000" cy="461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u="sng">
                <a:solidFill>
                  <a:schemeClr val="dk1"/>
                </a:solidFill>
                <a:latin typeface="Century Gothic"/>
                <a:ea typeface="Century Gothic"/>
                <a:cs typeface="Century Gothic"/>
                <a:sym typeface="Century Gothic"/>
              </a:rPr>
              <a:t>Dim date</a:t>
            </a:r>
            <a:endParaRPr sz="2400" b="1" u="sng">
              <a:solidFill>
                <a:schemeClr val="dk1"/>
              </a:solidFill>
              <a:latin typeface="Century Gothic"/>
              <a:ea typeface="Century Gothic"/>
              <a:cs typeface="Century Gothic"/>
              <a:sym typeface="Century Gothic"/>
            </a:endParaRPr>
          </a:p>
        </p:txBody>
      </p:sp>
      <p:sp>
        <p:nvSpPr>
          <p:cNvPr id="333" name="Google Shape;333;p25"/>
          <p:cNvSpPr txBox="1"/>
          <p:nvPr/>
        </p:nvSpPr>
        <p:spPr>
          <a:xfrm>
            <a:off x="6428600" y="2387050"/>
            <a:ext cx="3000000" cy="1108200"/>
          </a:xfrm>
          <a:prstGeom prst="rect">
            <a:avLst/>
          </a:prstGeom>
          <a:solidFill>
            <a:srgbClr val="FFFF00"/>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800" b="1">
                <a:solidFill>
                  <a:schemeClr val="dk1"/>
                </a:solidFill>
                <a:latin typeface="Century Gothic"/>
                <a:ea typeface="Century Gothic"/>
                <a:cs typeface="Century Gothic"/>
                <a:sym typeface="Century Gothic"/>
              </a:rPr>
              <a:t>Create parameters - </a:t>
            </a:r>
            <a:endParaRPr sz="1800" b="1">
              <a:solidFill>
                <a:schemeClr val="dk1"/>
              </a:solidFill>
              <a:latin typeface="Century Gothic"/>
              <a:ea typeface="Century Gothic"/>
              <a:cs typeface="Century Gothic"/>
              <a:sym typeface="Century Gothic"/>
            </a:endParaRPr>
          </a:p>
          <a:p>
            <a:pPr marL="457200" lvl="0" indent="-342900" algn="l" rtl="0">
              <a:spcBef>
                <a:spcPts val="0"/>
              </a:spcBef>
              <a:spcAft>
                <a:spcPts val="0"/>
              </a:spcAft>
              <a:buClr>
                <a:schemeClr val="dk1"/>
              </a:buClr>
              <a:buSzPts val="1800"/>
              <a:buFont typeface="Century Gothic"/>
              <a:buAutoNum type="arabicPeriod"/>
            </a:pPr>
            <a:r>
              <a:rPr lang="en-US" sz="1800" b="1">
                <a:solidFill>
                  <a:schemeClr val="dk1"/>
                </a:solidFill>
                <a:latin typeface="Century Gothic"/>
                <a:ea typeface="Century Gothic"/>
                <a:cs typeface="Century Gothic"/>
                <a:sym typeface="Century Gothic"/>
              </a:rPr>
              <a:t>StartYear</a:t>
            </a:r>
            <a:endParaRPr sz="1800" b="1">
              <a:solidFill>
                <a:schemeClr val="dk1"/>
              </a:solidFill>
              <a:latin typeface="Century Gothic"/>
              <a:ea typeface="Century Gothic"/>
              <a:cs typeface="Century Gothic"/>
              <a:sym typeface="Century Gothic"/>
            </a:endParaRPr>
          </a:p>
          <a:p>
            <a:pPr marL="457200" lvl="0" indent="-317500" algn="l" rtl="0">
              <a:spcBef>
                <a:spcPts val="0"/>
              </a:spcBef>
              <a:spcAft>
                <a:spcPts val="0"/>
              </a:spcAft>
              <a:buClr>
                <a:schemeClr val="dk1"/>
              </a:buClr>
              <a:buSzPts val="1400"/>
              <a:buFont typeface="Century Gothic"/>
              <a:buAutoNum type="arabicPeriod"/>
            </a:pPr>
            <a:r>
              <a:rPr lang="en-US" sz="1800" b="1">
                <a:solidFill>
                  <a:schemeClr val="dk1"/>
                </a:solidFill>
                <a:latin typeface="Century Gothic"/>
                <a:ea typeface="Century Gothic"/>
                <a:cs typeface="Century Gothic"/>
                <a:sym typeface="Century Gothic"/>
              </a:rPr>
              <a:t>EndYear </a:t>
            </a:r>
            <a:r>
              <a:rPr lang="en-US" sz="2400">
                <a:solidFill>
                  <a:schemeClr val="dk1"/>
                </a:solidFill>
                <a:latin typeface="Century Gothic"/>
                <a:ea typeface="Century Gothic"/>
                <a:cs typeface="Century Gothic"/>
                <a:sym typeface="Century Gothic"/>
              </a:rPr>
              <a:t> </a:t>
            </a:r>
            <a:endParaRPr sz="2400">
              <a:solidFill>
                <a:schemeClr val="dk1"/>
              </a:solidFill>
              <a:latin typeface="Century Gothic"/>
              <a:ea typeface="Century Gothic"/>
              <a:cs typeface="Century Gothic"/>
              <a:sym typeface="Century Gothic"/>
            </a:endParaRPr>
          </a:p>
        </p:txBody>
      </p:sp>
      <p:sp>
        <p:nvSpPr>
          <p:cNvPr id="334" name="Google Shape;334;p25"/>
          <p:cNvSpPr txBox="1"/>
          <p:nvPr/>
        </p:nvSpPr>
        <p:spPr>
          <a:xfrm>
            <a:off x="-63100" y="6397600"/>
            <a:ext cx="2028000" cy="461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entury Gothic"/>
                <a:ea typeface="Century Gothic"/>
                <a:cs typeface="Century Gothic"/>
                <a:sym typeface="Century Gothic"/>
              </a:rPr>
              <a:t>The process</a:t>
            </a:r>
            <a:endParaRPr sz="2400">
              <a:solidFill>
                <a:schemeClr val="dk1"/>
              </a:solidFill>
              <a:latin typeface="Century Gothic"/>
              <a:ea typeface="Century Gothic"/>
              <a:cs typeface="Century Gothic"/>
              <a:sym typeface="Century Gothic"/>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Shape 338"/>
        <p:cNvGrpSpPr/>
        <p:nvPr/>
      </p:nvGrpSpPr>
      <p:grpSpPr>
        <a:xfrm>
          <a:off x="0" y="0"/>
          <a:ext cx="0" cy="0"/>
          <a:chOff x="0" y="0"/>
          <a:chExt cx="0" cy="0"/>
        </a:xfrm>
      </p:grpSpPr>
      <p:pic>
        <p:nvPicPr>
          <p:cNvPr id="339" name="Google Shape;339;p26"/>
          <p:cNvPicPr preferRelativeResize="0"/>
          <p:nvPr/>
        </p:nvPicPr>
        <p:blipFill rotWithShape="1">
          <a:blip r:embed="rId3">
            <a:alphaModFix/>
          </a:blip>
          <a:srcRect/>
          <a:stretch/>
        </p:blipFill>
        <p:spPr>
          <a:xfrm>
            <a:off x="1" y="2577810"/>
            <a:ext cx="3484128" cy="2346576"/>
          </a:xfrm>
          <a:prstGeom prst="rect">
            <a:avLst/>
          </a:prstGeom>
          <a:noFill/>
          <a:ln>
            <a:noFill/>
          </a:ln>
        </p:spPr>
      </p:pic>
      <p:pic>
        <p:nvPicPr>
          <p:cNvPr id="340" name="Google Shape;340;p26"/>
          <p:cNvPicPr preferRelativeResize="0"/>
          <p:nvPr/>
        </p:nvPicPr>
        <p:blipFill rotWithShape="1">
          <a:blip r:embed="rId4">
            <a:alphaModFix/>
          </a:blip>
          <a:srcRect/>
          <a:stretch/>
        </p:blipFill>
        <p:spPr>
          <a:xfrm>
            <a:off x="1648690" y="67691"/>
            <a:ext cx="6289964" cy="2374433"/>
          </a:xfrm>
          <a:prstGeom prst="rect">
            <a:avLst/>
          </a:prstGeom>
          <a:noFill/>
          <a:ln>
            <a:noFill/>
          </a:ln>
        </p:spPr>
      </p:pic>
      <p:sp>
        <p:nvSpPr>
          <p:cNvPr id="341" name="Google Shape;341;p26"/>
          <p:cNvSpPr txBox="1"/>
          <p:nvPr/>
        </p:nvSpPr>
        <p:spPr>
          <a:xfrm>
            <a:off x="8026303" y="1254907"/>
            <a:ext cx="3999300" cy="646500"/>
          </a:xfrm>
          <a:prstGeom prst="rect">
            <a:avLst/>
          </a:prstGeom>
          <a:solidFill>
            <a:srgbClr val="FFFF00"/>
          </a:solid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1800" b="1">
                <a:solidFill>
                  <a:schemeClr val="dk1"/>
                </a:solidFill>
                <a:latin typeface="Century Gothic"/>
                <a:ea typeface="Century Gothic"/>
                <a:cs typeface="Century Gothic"/>
                <a:sym typeface="Century Gothic"/>
              </a:rPr>
              <a:t>Implement Dim Date with M language </a:t>
            </a:r>
            <a:endParaRPr sz="1800" b="1">
              <a:solidFill>
                <a:schemeClr val="dk1"/>
              </a:solidFill>
              <a:latin typeface="Century Gothic"/>
              <a:ea typeface="Century Gothic"/>
              <a:cs typeface="Century Gothic"/>
              <a:sym typeface="Century Gothic"/>
            </a:endParaRPr>
          </a:p>
        </p:txBody>
      </p:sp>
      <p:pic>
        <p:nvPicPr>
          <p:cNvPr id="342" name="Google Shape;342;p26"/>
          <p:cNvPicPr preferRelativeResize="0"/>
          <p:nvPr/>
        </p:nvPicPr>
        <p:blipFill rotWithShape="1">
          <a:blip r:embed="rId5">
            <a:alphaModFix/>
          </a:blip>
          <a:srcRect/>
          <a:stretch/>
        </p:blipFill>
        <p:spPr>
          <a:xfrm>
            <a:off x="5832763" y="3527686"/>
            <a:ext cx="6939167" cy="2888703"/>
          </a:xfrm>
          <a:prstGeom prst="rect">
            <a:avLst/>
          </a:prstGeom>
          <a:noFill/>
          <a:ln>
            <a:noFill/>
          </a:ln>
        </p:spPr>
      </p:pic>
      <p:pic>
        <p:nvPicPr>
          <p:cNvPr id="343" name="Google Shape;343;p26"/>
          <p:cNvPicPr preferRelativeResize="0"/>
          <p:nvPr/>
        </p:nvPicPr>
        <p:blipFill rotWithShape="1">
          <a:blip r:embed="rId6">
            <a:alphaModFix/>
          </a:blip>
          <a:srcRect/>
          <a:stretch/>
        </p:blipFill>
        <p:spPr>
          <a:xfrm>
            <a:off x="160193" y="4924385"/>
            <a:ext cx="5617152" cy="1933615"/>
          </a:xfrm>
          <a:prstGeom prst="rect">
            <a:avLst/>
          </a:prstGeom>
          <a:noFill/>
          <a:ln>
            <a:noFill/>
          </a:ln>
        </p:spPr>
      </p:pic>
      <p:sp>
        <p:nvSpPr>
          <p:cNvPr id="344" name="Google Shape;344;p26"/>
          <p:cNvSpPr txBox="1"/>
          <p:nvPr/>
        </p:nvSpPr>
        <p:spPr>
          <a:xfrm>
            <a:off x="3639072" y="3014310"/>
            <a:ext cx="2138400" cy="369300"/>
          </a:xfrm>
          <a:prstGeom prst="rect">
            <a:avLst/>
          </a:prstGeom>
          <a:solidFill>
            <a:srgbClr val="FFFF00"/>
          </a:solid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1800" b="1">
                <a:solidFill>
                  <a:schemeClr val="dk1"/>
                </a:solidFill>
                <a:latin typeface="Century Gothic"/>
                <a:ea typeface="Century Gothic"/>
                <a:cs typeface="Century Gothic"/>
                <a:sym typeface="Century Gothic"/>
              </a:rPr>
              <a:t>Arrange the data</a:t>
            </a:r>
            <a:endParaRPr sz="1800" b="1">
              <a:solidFill>
                <a:schemeClr val="dk1"/>
              </a:solidFill>
              <a:latin typeface="Century Gothic"/>
              <a:ea typeface="Century Gothic"/>
              <a:cs typeface="Century Gothic"/>
              <a:sym typeface="Century Gothic"/>
            </a:endParaRPr>
          </a:p>
        </p:txBody>
      </p:sp>
      <p:pic>
        <p:nvPicPr>
          <p:cNvPr id="345" name="Google Shape;345;p26"/>
          <p:cNvPicPr preferRelativeResize="0"/>
          <p:nvPr/>
        </p:nvPicPr>
        <p:blipFill rotWithShape="1">
          <a:blip r:embed="rId7">
            <a:alphaModFix/>
          </a:blip>
          <a:srcRect/>
          <a:stretch/>
        </p:blipFill>
        <p:spPr>
          <a:xfrm>
            <a:off x="6157418" y="5169526"/>
            <a:ext cx="3868605" cy="1653453"/>
          </a:xfrm>
          <a:prstGeom prst="rect">
            <a:avLst/>
          </a:prstGeom>
          <a:noFill/>
          <a:ln>
            <a:noFill/>
          </a:ln>
        </p:spPr>
      </p:pic>
      <p:sp>
        <p:nvSpPr>
          <p:cNvPr id="346" name="Google Shape;346;p26"/>
          <p:cNvSpPr txBox="1"/>
          <p:nvPr/>
        </p:nvSpPr>
        <p:spPr>
          <a:xfrm>
            <a:off x="-63100" y="6397600"/>
            <a:ext cx="2028000" cy="461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entury Gothic"/>
                <a:ea typeface="Century Gothic"/>
                <a:cs typeface="Century Gothic"/>
                <a:sym typeface="Century Gothic"/>
              </a:rPr>
              <a:t>The process</a:t>
            </a:r>
            <a:endParaRPr sz="2400">
              <a:solidFill>
                <a:schemeClr val="dk1"/>
              </a:solidFill>
              <a:latin typeface="Century Gothic"/>
              <a:ea typeface="Century Gothic"/>
              <a:cs typeface="Century Gothic"/>
              <a:sym typeface="Century Gothic"/>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Shape 350"/>
        <p:cNvGrpSpPr/>
        <p:nvPr/>
      </p:nvGrpSpPr>
      <p:grpSpPr>
        <a:xfrm>
          <a:off x="0" y="0"/>
          <a:ext cx="0" cy="0"/>
          <a:chOff x="0" y="0"/>
          <a:chExt cx="0" cy="0"/>
        </a:xfrm>
      </p:grpSpPr>
      <p:sp>
        <p:nvSpPr>
          <p:cNvPr id="351" name="Google Shape;351;p27"/>
          <p:cNvSpPr txBox="1"/>
          <p:nvPr/>
        </p:nvSpPr>
        <p:spPr>
          <a:xfrm>
            <a:off x="0" y="498765"/>
            <a:ext cx="10377000" cy="461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u="sng" dirty="0">
                <a:solidFill>
                  <a:schemeClr val="dk1"/>
                </a:solidFill>
                <a:latin typeface="Century Gothic"/>
                <a:ea typeface="Century Gothic"/>
                <a:cs typeface="Century Gothic"/>
                <a:sym typeface="Century Gothic"/>
              </a:rPr>
              <a:t>creating Star scheme</a:t>
            </a:r>
            <a:endParaRPr sz="2400" b="1" u="sng" dirty="0">
              <a:solidFill>
                <a:schemeClr val="dk1"/>
              </a:solidFill>
              <a:latin typeface="Century Gothic"/>
              <a:ea typeface="Century Gothic"/>
              <a:cs typeface="Century Gothic"/>
              <a:sym typeface="Century Gothic"/>
            </a:endParaRPr>
          </a:p>
        </p:txBody>
      </p:sp>
      <p:pic>
        <p:nvPicPr>
          <p:cNvPr id="352" name="Google Shape;352;p27"/>
          <p:cNvPicPr preferRelativeResize="0"/>
          <p:nvPr/>
        </p:nvPicPr>
        <p:blipFill>
          <a:blip r:embed="rId3">
            <a:alphaModFix/>
          </a:blip>
          <a:stretch>
            <a:fillRect/>
          </a:stretch>
        </p:blipFill>
        <p:spPr>
          <a:xfrm>
            <a:off x="152400" y="1112830"/>
            <a:ext cx="10668000" cy="5534025"/>
          </a:xfrm>
          <a:prstGeom prst="rect">
            <a:avLst/>
          </a:prstGeom>
          <a:noFill/>
          <a:ln>
            <a:noFill/>
          </a:ln>
        </p:spPr>
      </p:pic>
    </p:spTree>
  </p:cSld>
  <p:clrMapOvr>
    <a:masterClrMapping/>
  </p:clrMapOvr>
</p:sld>
</file>

<file path=ppt/theme/theme1.xml><?xml version="1.0" encoding="utf-8"?>
<a:theme xmlns:a="http://schemas.openxmlformats.org/drawingml/2006/main" name="יונים - חדר ישיבות">
  <a:themeElements>
    <a:clrScheme name="שלט">
      <a:dk1>
        <a:srgbClr val="000000"/>
      </a:dk1>
      <a:lt1>
        <a:srgbClr val="FFFFFF"/>
      </a:lt1>
      <a:dk2>
        <a:srgbClr val="5E5E5E"/>
      </a:dk2>
      <a:lt2>
        <a:srgbClr val="DDDDDD"/>
      </a:lt2>
      <a:accent1>
        <a:srgbClr val="418AB3"/>
      </a:accent1>
      <a:accent2>
        <a:srgbClr val="A6B727"/>
      </a:accent2>
      <a:accent3>
        <a:srgbClr val="F69200"/>
      </a:accent3>
      <a:accent4>
        <a:srgbClr val="838383"/>
      </a:accent4>
      <a:accent5>
        <a:srgbClr val="FEC306"/>
      </a:accent5>
      <a:accent6>
        <a:srgbClr val="DF5327"/>
      </a:accent6>
      <a:hlink>
        <a:srgbClr val="F59E00"/>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TotalTime>
  <Words>1020</Words>
  <Application>Microsoft Office PowerPoint</Application>
  <PresentationFormat>Widescreen</PresentationFormat>
  <Paragraphs>112</Paragraphs>
  <Slides>25</Slides>
  <Notes>25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25</vt:i4>
      </vt:variant>
    </vt:vector>
  </HeadingPairs>
  <TitlesOfParts>
    <vt:vector size="31" baseType="lpstr">
      <vt:lpstr>Calibri</vt:lpstr>
      <vt:lpstr>Noto Sans Symbols</vt:lpstr>
      <vt:lpstr>Roboto</vt:lpstr>
      <vt:lpstr>Century Gothic</vt:lpstr>
      <vt:lpstr>Arial</vt:lpstr>
      <vt:lpstr>יונים - חדר ישיבות</vt:lpstr>
      <vt:lpstr>  BI PROJECT  TCBDA14  Happy Insurance LTD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 PROJECT  TCBDA14  Happy Insurance LTD</dc:title>
  <dc:creator>user</dc:creator>
  <cp:lastModifiedBy>טליה ד</cp:lastModifiedBy>
  <cp:revision>4</cp:revision>
  <dcterms:modified xsi:type="dcterms:W3CDTF">2022-06-26T10:28:38Z</dcterms:modified>
</cp:coreProperties>
</file>